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9"/>
  </p:notesMasterIdLst>
  <p:sldIdLst>
    <p:sldId id="2147476141" r:id="rId5"/>
    <p:sldId id="288" r:id="rId6"/>
    <p:sldId id="2147476150" r:id="rId7"/>
    <p:sldId id="214747802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EA07BF-421F-49A4-B83B-E468A32C443E}" v="21" dt="2026-05-12T11:39:03.917"/>
    <p1510:client id="{2C3D0699-00AC-4C22-8FA5-4258C1D0ADBD}" v="5" dt="2026-05-12T11:53:28.522"/>
    <p1510:client id="{3BDE9646-303F-90EF-B10D-F3924B249DAC}" v="16" dt="2026-05-12T11:17:26.029"/>
    <p1510:client id="{687ABB5E-A55D-AA4D-B268-8F6999AC1AAB}" v="185" dt="2026-05-12T11:19:39.5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378" autoAdjust="0"/>
  </p:normalViewPr>
  <p:slideViewPr>
    <p:cSldViewPr snapToGrid="0">
      <p:cViewPr varScale="1">
        <p:scale>
          <a:sx n="98" d="100"/>
          <a:sy n="98" d="100"/>
        </p:scale>
        <p:origin x="10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Lavonius" userId="2ea7081b-b47d-4d0c-a0b4-ce19776579de" providerId="ADAL" clId="{37F8BC63-BE09-412A-A4B9-D9B448B01191}"/>
    <pc:docChg chg="custSel modSld">
      <pc:chgData name="Maria Lavonius" userId="2ea7081b-b47d-4d0c-a0b4-ce19776579de" providerId="ADAL" clId="{37F8BC63-BE09-412A-A4B9-D9B448B01191}" dt="2026-05-12T11:53:36.193" v="9" actId="20577"/>
      <pc:docMkLst>
        <pc:docMk/>
      </pc:docMkLst>
      <pc:sldChg chg="modSp mod">
        <pc:chgData name="Maria Lavonius" userId="2ea7081b-b47d-4d0c-a0b4-ce19776579de" providerId="ADAL" clId="{37F8BC63-BE09-412A-A4B9-D9B448B01191}" dt="2026-05-12T11:53:36.193" v="9" actId="20577"/>
        <pc:sldMkLst>
          <pc:docMk/>
          <pc:sldMk cId="4213010077" sldId="2147476150"/>
        </pc:sldMkLst>
        <pc:spChg chg="mod">
          <ac:chgData name="Maria Lavonius" userId="2ea7081b-b47d-4d0c-a0b4-ce19776579de" providerId="ADAL" clId="{37F8BC63-BE09-412A-A4B9-D9B448B01191}" dt="2026-05-12T11:53:36.193" v="9" actId="20577"/>
          <ac:spMkLst>
            <pc:docMk/>
            <pc:sldMk cId="4213010077" sldId="2147476150"/>
            <ac:spMk id="6" creationId="{233DDF56-AF57-B02F-55F6-A0A81D50B5C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81A68-4B1F-46AE-ABA3-2A2D05640085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C30260-B802-4AF6-9273-40DC7FE93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383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554BA-0B96-4444-820F-C1A231F309C6}" type="slidenum">
              <a:rPr lang="en-SE" smtClean="0"/>
              <a:t>1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737126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8891F-4990-5E8D-5699-102C8FF2B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837C45FA-C158-ACAA-280D-F9C49D1671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F529382-4946-BA70-7B20-0BF70F86B6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F1F3A24-4A82-663F-09B1-65AF4B9741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554BA-0B96-4444-820F-C1A231F309C6}" type="slidenum">
              <a:rPr lang="en-SE" smtClean="0"/>
              <a:t>2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276740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, No Subtitle [Dark]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82E38B9-BB83-4B91-88F6-BCF4EA829EF1}"/>
              </a:ext>
            </a:extLst>
          </p:cNvPr>
          <p:cNvSpPr/>
          <p:nvPr userDrawn="1"/>
        </p:nvSpPr>
        <p:spPr>
          <a:xfrm>
            <a:off x="263525" y="260350"/>
            <a:ext cx="11664950" cy="6337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FE897DF-97C7-4DC9-A222-711110E692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16050" y="1989000"/>
            <a:ext cx="9359900" cy="2880000"/>
          </a:xfrm>
        </p:spPr>
        <p:txBody>
          <a:bodyPr anchor="ctr"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section header</a:t>
            </a:r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064006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0005FAB6-A471-4E25-A238-726D86EDFA5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16050" y="1269000"/>
            <a:ext cx="9359900" cy="2160000"/>
          </a:xfrm>
        </p:spPr>
        <p:txBody>
          <a:bodyPr anchor="b">
            <a:normAutofit/>
          </a:bodyPr>
          <a:lstStyle>
            <a:lvl1pPr algn="ctr">
              <a:defRPr sz="4800" b="1" i="0">
                <a:solidFill>
                  <a:srgbClr val="E94E1B"/>
                </a:solidFill>
                <a:latin typeface="Montserrat" pitchFamily="2" charset="77"/>
              </a:defRPr>
            </a:lvl1pPr>
          </a:lstStyle>
          <a:p>
            <a:r>
              <a:rPr lang="en-US"/>
              <a:t>Click to add title</a:t>
            </a:r>
            <a:endParaRPr lang="en-SE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E16AD78A-7231-4A26-A37B-9BF73A122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16411" y="3618000"/>
            <a:ext cx="9359494" cy="1440000"/>
          </a:xfr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</a:t>
            </a:r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068273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3 Columns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3A55EA-250E-4C46-AB66-AA36D3A522BD}"/>
              </a:ext>
            </a:extLst>
          </p:cNvPr>
          <p:cNvSpPr/>
          <p:nvPr userDrawn="1"/>
        </p:nvSpPr>
        <p:spPr>
          <a:xfrm flipV="1">
            <a:off x="266400" y="260348"/>
            <a:ext cx="3874697" cy="5197176"/>
          </a:xfrm>
          <a:prstGeom prst="round2SameRect">
            <a:avLst/>
          </a:prstGeom>
          <a:solidFill>
            <a:srgbClr val="CDDD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5FA65B-2F73-4AA6-92DE-E98FF8F21996}"/>
              </a:ext>
            </a:extLst>
          </p:cNvPr>
          <p:cNvSpPr/>
          <p:nvPr userDrawn="1"/>
        </p:nvSpPr>
        <p:spPr>
          <a:xfrm>
            <a:off x="8040475" y="260348"/>
            <a:ext cx="3888000" cy="6337299"/>
          </a:xfrm>
          <a:prstGeom prst="rect">
            <a:avLst/>
          </a:prstGeom>
          <a:solidFill>
            <a:srgbClr val="E94E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882562E-EA79-AFEE-E251-937EDADC553D}"/>
              </a:ext>
            </a:extLst>
          </p:cNvPr>
          <p:cNvSpPr/>
          <p:nvPr userDrawn="1"/>
        </p:nvSpPr>
        <p:spPr>
          <a:xfrm>
            <a:off x="263527" y="260350"/>
            <a:ext cx="0" cy="6337300"/>
          </a:xfrm>
          <a:prstGeom prst="rect">
            <a:avLst/>
          </a:prstGeom>
          <a:solidFill>
            <a:srgbClr val="E94E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9" name="Platshållare för innehåll 13">
            <a:extLst>
              <a:ext uri="{FF2B5EF4-FFF2-40B4-BE49-F238E27FC236}">
                <a16:creationId xmlns:a16="http://schemas.microsoft.com/office/drawing/2014/main" id="{9117A23E-7547-1633-61A9-25A0AB43A8DE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274432" y="260349"/>
            <a:ext cx="3877091" cy="3168651"/>
          </a:xfrm>
          <a:prstGeom prst="rect">
            <a:avLst/>
          </a:prstGeom>
        </p:spPr>
        <p:txBody>
          <a:bodyPr wrap="square" lIns="396000" tIns="900000" rIns="396000" bIns="396000" anchor="t" anchorCtr="0">
            <a:noAutofit/>
          </a:bodyPr>
          <a:lstStyle>
            <a:lvl1pPr marL="0" indent="0">
              <a:lnSpc>
                <a:spcPct val="100000"/>
              </a:lnSpc>
              <a:buClr>
                <a:srgbClr val="E94E1B"/>
              </a:buClr>
              <a:buFontTx/>
              <a:buNone/>
              <a:defRPr lang="sv-SE" sz="1200" b="0" i="0" kern="1200" dirty="0" smtClean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  <a:cs typeface="Red Hat Text" panose="02010303040201060303" pitchFamily="2" charset="0"/>
              </a:defRPr>
            </a:lvl1pPr>
            <a:lvl2pPr marL="172800" marR="0" indent="-171450" algn="l" defTabSz="5715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 lang="sv-SE" sz="1200" b="0" i="0" kern="1200" baseline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  <a:cs typeface="+mn-cs"/>
              </a:defRPr>
            </a:lvl2pPr>
            <a:lvl3pPr marL="647988" marR="0" indent="-17145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 sz="12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3pPr>
            <a:lvl4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sv-SE" sz="1200" b="1" i="0" kern="1200" baseline="0" dirty="0" smtClean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  <a:cs typeface="+mn-cs"/>
              </a:defRPr>
            </a:lvl4pPr>
            <a:lvl5pPr marL="0" indent="0">
              <a:lnSpc>
                <a:spcPct val="100000"/>
              </a:lnSpc>
              <a:buClr>
                <a:srgbClr val="E94E1B"/>
              </a:buClr>
              <a:buNone/>
              <a:defRPr sz="2800" b="1" i="0">
                <a:solidFill>
                  <a:srgbClr val="FFFFFF"/>
                </a:solidFill>
                <a:latin typeface="Montserrat" pitchFamily="2" charset="77"/>
                <a:ea typeface="Roboto" panose="02000000000000000000" pitchFamily="2" charset="0"/>
                <a:cs typeface="Poppins SemiBold" pitchFamily="2" charset="77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None/>
              <a:defRPr sz="1800" b="1" i="0">
                <a:solidFill>
                  <a:srgbClr val="FFFFFF"/>
                </a:solidFill>
                <a:latin typeface="Montserrat" pitchFamily="2" charset="77"/>
                <a:cs typeface="Poppins SemiBold" pitchFamily="2" charset="77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None/>
              <a:defRPr sz="18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7pPr>
            <a:lvl8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 typeface="+mj-lt"/>
              <a:buAutoNum type="arabicPeriod"/>
              <a:defRPr sz="12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8pPr>
            <a:lvl9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 typeface="+mj-lt"/>
              <a:buAutoNum type="alphaUcPeriod"/>
              <a:defRPr sz="12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9pPr>
          </a:lstStyle>
          <a:p>
            <a:pPr marL="299650" marR="0" lvl="3" indent="-207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94E1B"/>
              </a:buClr>
              <a:buSzTx/>
              <a:tabLst/>
              <a:defRPr/>
            </a:pPr>
            <a:r>
              <a:rPr lang="sv-SE"/>
              <a:t>NIVÅ 4, PUNKTLISTA MED SYMBOL</a:t>
            </a:r>
          </a:p>
          <a:p>
            <a:pPr lvl="4"/>
            <a:r>
              <a:rPr lang="sv-SE"/>
              <a:t>Nivå 5, stor underrubrik</a:t>
            </a:r>
          </a:p>
        </p:txBody>
      </p:sp>
      <p:sp>
        <p:nvSpPr>
          <p:cNvPr id="10" name="Platshållare för innehåll 13">
            <a:extLst>
              <a:ext uri="{FF2B5EF4-FFF2-40B4-BE49-F238E27FC236}">
                <a16:creationId xmlns:a16="http://schemas.microsoft.com/office/drawing/2014/main" id="{2B506D59-6A72-6007-9189-AEEB71B93504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8040475" y="260349"/>
            <a:ext cx="3886986" cy="3168652"/>
          </a:xfrm>
          <a:prstGeom prst="rect">
            <a:avLst/>
          </a:prstGeom>
        </p:spPr>
        <p:txBody>
          <a:bodyPr wrap="square" lIns="396000" tIns="900000" rIns="396000" bIns="396000" anchor="t" anchorCtr="0">
            <a:noAutofit/>
          </a:bodyPr>
          <a:lstStyle>
            <a:lvl1pPr marL="0" indent="0">
              <a:lnSpc>
                <a:spcPct val="100000"/>
              </a:lnSpc>
              <a:buClr>
                <a:srgbClr val="E94E1B"/>
              </a:buClr>
              <a:buFontTx/>
              <a:buNone/>
              <a:defRPr lang="sv-SE" sz="1200" b="0" i="0" kern="1200" dirty="0" smtClean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  <a:cs typeface="Red Hat Text" panose="02010303040201060303" pitchFamily="2" charset="0"/>
              </a:defRPr>
            </a:lvl1pPr>
            <a:lvl2pPr marL="172800" marR="0" indent="-171450" algn="l" defTabSz="5715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 lang="sv-SE" sz="1200" b="0" i="0" kern="1200" baseline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  <a:cs typeface="+mn-cs"/>
              </a:defRPr>
            </a:lvl2pPr>
            <a:lvl3pPr marL="647988" marR="0" indent="-17145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 sz="12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3pPr>
            <a:lvl4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sv-SE" sz="1200" b="1" i="0" kern="1200" baseline="0" dirty="0" smtClean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  <a:cs typeface="+mn-cs"/>
              </a:defRPr>
            </a:lvl4pPr>
            <a:lvl5pPr marL="0" indent="0">
              <a:lnSpc>
                <a:spcPct val="100000"/>
              </a:lnSpc>
              <a:buClr>
                <a:srgbClr val="E94E1B"/>
              </a:buClr>
              <a:buNone/>
              <a:defRPr sz="2800" b="1" i="0">
                <a:solidFill>
                  <a:srgbClr val="FFFFFF"/>
                </a:solidFill>
                <a:latin typeface="Montserrat" pitchFamily="2" charset="77"/>
                <a:ea typeface="Roboto" panose="02000000000000000000" pitchFamily="2" charset="0"/>
                <a:cs typeface="Poppins SemiBold" pitchFamily="2" charset="77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None/>
              <a:defRPr sz="1800" b="1" i="0">
                <a:solidFill>
                  <a:srgbClr val="FFFFFF"/>
                </a:solidFill>
                <a:latin typeface="Montserrat" pitchFamily="2" charset="77"/>
                <a:cs typeface="Poppins SemiBold" pitchFamily="2" charset="77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None/>
              <a:defRPr sz="18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7pPr>
            <a:lvl8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 typeface="+mj-lt"/>
              <a:buAutoNum type="arabicPeriod"/>
              <a:defRPr sz="12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8pPr>
            <a:lvl9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 typeface="+mj-lt"/>
              <a:buAutoNum type="alphaUcPeriod"/>
              <a:defRPr sz="12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9pPr>
          </a:lstStyle>
          <a:p>
            <a:pPr marL="299650" marR="0" lvl="3" indent="-207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94E1B"/>
              </a:buClr>
              <a:buSzTx/>
              <a:tabLst/>
              <a:defRPr/>
            </a:pPr>
            <a:r>
              <a:rPr lang="sv-SE"/>
              <a:t>NIVÅ 4, PUNKTLISTA MED SYMBOL</a:t>
            </a:r>
          </a:p>
          <a:p>
            <a:pPr lvl="4"/>
            <a:r>
              <a:rPr lang="sv-SE"/>
              <a:t>Nivå 5, stor underrubrik</a:t>
            </a:r>
          </a:p>
        </p:txBody>
      </p:sp>
      <p:sp>
        <p:nvSpPr>
          <p:cNvPr id="16" name="Platshållare för innehåll 13">
            <a:extLst>
              <a:ext uri="{FF2B5EF4-FFF2-40B4-BE49-F238E27FC236}">
                <a16:creationId xmlns:a16="http://schemas.microsoft.com/office/drawing/2014/main" id="{EB1DB8DB-6E51-B0EE-BC61-A28A6F0F6131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4152001" y="260344"/>
            <a:ext cx="3886986" cy="3168656"/>
          </a:xfrm>
          <a:prstGeom prst="rect">
            <a:avLst/>
          </a:prstGeom>
        </p:spPr>
        <p:txBody>
          <a:bodyPr wrap="square" lIns="396000" tIns="900000" rIns="396000" bIns="396000" anchor="t" anchorCtr="0">
            <a:noAutofit/>
          </a:bodyPr>
          <a:lstStyle>
            <a:lvl1pPr marL="0" indent="0">
              <a:lnSpc>
                <a:spcPct val="100000"/>
              </a:lnSpc>
              <a:buClr>
                <a:srgbClr val="E94E1B"/>
              </a:buClr>
              <a:buFontTx/>
              <a:buNone/>
              <a:defRPr lang="sv-SE" sz="1200" b="0" i="0" kern="1200" dirty="0" smtClean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  <a:cs typeface="Red Hat Text" panose="02010303040201060303" pitchFamily="2" charset="0"/>
              </a:defRPr>
            </a:lvl1pPr>
            <a:lvl2pPr marL="172800" marR="0" indent="-171450" algn="l" defTabSz="5715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SzTx/>
              <a:buFont typeface="Arial" panose="020B0604020202020204" pitchFamily="34" charset="0"/>
              <a:buChar char="•"/>
              <a:tabLst/>
              <a:defRPr lang="sv-SE" sz="1200" b="0" i="0" kern="1200" baseline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  <a:cs typeface="+mn-cs"/>
              </a:defRPr>
            </a:lvl2pPr>
            <a:lvl3pPr marL="647988" marR="0" indent="-17145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SzTx/>
              <a:buFont typeface="Arial" panose="020B0604020202020204" pitchFamily="34" charset="0"/>
              <a:buChar char="•"/>
              <a:tabLst/>
              <a:defRPr sz="1200" b="0" i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</a:defRPr>
            </a:lvl3pPr>
            <a:lvl4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 lang="sv-SE" sz="1200" b="1" i="0" kern="1200" baseline="0" dirty="0" smtClean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  <a:cs typeface="+mn-cs"/>
              </a:defRPr>
            </a:lvl4pPr>
            <a:lvl5pPr marL="0" indent="0">
              <a:lnSpc>
                <a:spcPct val="100000"/>
              </a:lnSpc>
              <a:buClr>
                <a:srgbClr val="E94E1B"/>
              </a:buClr>
              <a:buNone/>
              <a:defRPr sz="2800" b="1" i="0">
                <a:solidFill>
                  <a:srgbClr val="022E45"/>
                </a:solidFill>
                <a:latin typeface="Montserrat" pitchFamily="2" charset="77"/>
                <a:ea typeface="Roboto" panose="02000000000000000000" pitchFamily="2" charset="0"/>
                <a:cs typeface="Poppins SemiBold" pitchFamily="2" charset="77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None/>
              <a:defRPr sz="1800" b="1" i="0">
                <a:solidFill>
                  <a:srgbClr val="022E45"/>
                </a:solidFill>
                <a:latin typeface="Montserrat" pitchFamily="2" charset="77"/>
                <a:cs typeface="Poppins SemiBold" pitchFamily="2" charset="77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None/>
              <a:defRPr sz="1800" b="0" i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</a:defRPr>
            </a:lvl7pPr>
            <a:lvl8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 typeface="+mj-lt"/>
              <a:buAutoNum type="arabicPeriod"/>
              <a:defRPr sz="1200" b="0" i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</a:defRPr>
            </a:lvl8pPr>
            <a:lvl9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 typeface="+mj-lt"/>
              <a:buAutoNum type="alphaUcPeriod"/>
              <a:defRPr sz="1200" b="0" i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</a:defRPr>
            </a:lvl9pPr>
          </a:lstStyle>
          <a:p>
            <a:pPr marL="299650" marR="0" lvl="3" indent="-207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94E1B"/>
              </a:buClr>
              <a:buSzTx/>
              <a:tabLst/>
              <a:defRPr/>
            </a:pPr>
            <a:r>
              <a:rPr lang="sv-SE"/>
              <a:t>NIVÅ 4, PUNKTLISTA MED SYMBOL</a:t>
            </a:r>
          </a:p>
          <a:p>
            <a:pPr lvl="4"/>
            <a:r>
              <a:rPr lang="sv-SE"/>
              <a:t>Nivå 5, stor underrubrik</a:t>
            </a:r>
          </a:p>
        </p:txBody>
      </p:sp>
      <p:sp>
        <p:nvSpPr>
          <p:cNvPr id="18" name="Platshållare för innehåll 13">
            <a:extLst>
              <a:ext uri="{FF2B5EF4-FFF2-40B4-BE49-F238E27FC236}">
                <a16:creationId xmlns:a16="http://schemas.microsoft.com/office/drawing/2014/main" id="{DCAD4523-07B2-314A-3A31-19A7081566DC}"/>
              </a:ext>
            </a:extLst>
          </p:cNvPr>
          <p:cNvSpPr>
            <a:spLocks noGrp="1"/>
          </p:cNvSpPr>
          <p:nvPr>
            <p:ph sz="quarter" idx="52" hasCustomPrompt="1"/>
          </p:nvPr>
        </p:nvSpPr>
        <p:spPr>
          <a:xfrm>
            <a:off x="276827" y="3441856"/>
            <a:ext cx="3874698" cy="3168651"/>
          </a:xfrm>
          <a:prstGeom prst="rect">
            <a:avLst/>
          </a:prstGeom>
        </p:spPr>
        <p:txBody>
          <a:bodyPr lIns="396000" tIns="396000" rIns="396000" bIns="827999" anchor="t" anchorCtr="0"/>
          <a:lstStyle>
            <a:lvl1pPr marL="0" indent="0">
              <a:lnSpc>
                <a:spcPct val="100000"/>
              </a:lnSpc>
              <a:buClr>
                <a:srgbClr val="E94E1B"/>
              </a:buClr>
              <a:buFontTx/>
              <a:buNone/>
              <a:defRPr lang="sv-SE" sz="1200" b="0" i="0" kern="1200" dirty="0" smtClean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  <a:cs typeface="Red Hat Text" panose="02010303040201060303" pitchFamily="2" charset="0"/>
              </a:defRPr>
            </a:lvl1pPr>
            <a:lvl2pPr marL="172800" marR="0" indent="-171450" algn="l" defTabSz="5715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 lang="sv-SE" sz="1200" b="0" i="0" kern="1200" baseline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  <a:cs typeface="+mn-cs"/>
              </a:defRPr>
            </a:lvl2pPr>
            <a:lvl3pPr marL="647988" marR="0" indent="-17145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 sz="12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3pPr>
            <a:lvl4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sv-SE" sz="1200" b="0" i="0" kern="1200" baseline="0" dirty="0" smtClean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  <a:cs typeface="+mn-cs"/>
              </a:defRPr>
            </a:lvl4pPr>
            <a:lvl5pPr marL="0" indent="0">
              <a:lnSpc>
                <a:spcPct val="100000"/>
              </a:lnSpc>
              <a:buClr>
                <a:srgbClr val="E94E1B"/>
              </a:buClr>
              <a:buNone/>
              <a:defRPr sz="2800" b="1" i="0">
                <a:solidFill>
                  <a:srgbClr val="FFFFFF"/>
                </a:solidFill>
                <a:latin typeface="Montserrat" pitchFamily="2" charset="77"/>
                <a:ea typeface="Roboto" panose="02000000000000000000" pitchFamily="2" charset="0"/>
                <a:cs typeface="Poppins SemiBold" pitchFamily="2" charset="77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None/>
              <a:defRPr sz="1800" b="1" i="0">
                <a:solidFill>
                  <a:srgbClr val="FFFFFF"/>
                </a:solidFill>
                <a:latin typeface="Montserrat" pitchFamily="2" charset="77"/>
                <a:cs typeface="Poppins SemiBold" pitchFamily="2" charset="77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None/>
              <a:defRPr sz="18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7pPr>
            <a:lvl8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 typeface="+mj-lt"/>
              <a:buAutoNum type="arabicPeriod"/>
              <a:defRPr sz="12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8pPr>
            <a:lvl9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 typeface="+mj-lt"/>
              <a:buAutoNum type="alphaUcPeriod"/>
              <a:defRPr sz="12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9pPr>
          </a:lstStyle>
          <a:p>
            <a:pPr lvl="0"/>
            <a:r>
              <a:rPr lang="sv-SE"/>
              <a:t>Nivå 1, vanlig brödtext</a:t>
            </a:r>
          </a:p>
        </p:txBody>
      </p:sp>
      <p:sp>
        <p:nvSpPr>
          <p:cNvPr id="19" name="Platshållare för innehåll 13">
            <a:extLst>
              <a:ext uri="{FF2B5EF4-FFF2-40B4-BE49-F238E27FC236}">
                <a16:creationId xmlns:a16="http://schemas.microsoft.com/office/drawing/2014/main" id="{F865DF18-FBD5-3231-3FCE-86F037AFB473}"/>
              </a:ext>
            </a:extLst>
          </p:cNvPr>
          <p:cNvSpPr>
            <a:spLocks noGrp="1"/>
          </p:cNvSpPr>
          <p:nvPr>
            <p:ph sz="quarter" idx="53" hasCustomPrompt="1"/>
          </p:nvPr>
        </p:nvSpPr>
        <p:spPr>
          <a:xfrm>
            <a:off x="8040475" y="3441856"/>
            <a:ext cx="3888000" cy="3168652"/>
          </a:xfrm>
          <a:prstGeom prst="rect">
            <a:avLst/>
          </a:prstGeom>
        </p:spPr>
        <p:txBody>
          <a:bodyPr lIns="396000" tIns="396000" rIns="396000" bIns="827999" anchor="t" anchorCtr="0"/>
          <a:lstStyle>
            <a:lvl1pPr marL="0" indent="0">
              <a:lnSpc>
                <a:spcPct val="100000"/>
              </a:lnSpc>
              <a:buClr>
                <a:srgbClr val="E94E1B"/>
              </a:buClr>
              <a:buFontTx/>
              <a:buNone/>
              <a:defRPr lang="sv-SE" sz="1200" b="0" i="0" kern="1200" dirty="0" smtClean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  <a:cs typeface="Red Hat Text" panose="02010303040201060303" pitchFamily="2" charset="0"/>
              </a:defRPr>
            </a:lvl1pPr>
            <a:lvl2pPr marL="172800" marR="0" indent="-171450" algn="l" defTabSz="5715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 lang="sv-SE" sz="1200" b="0" i="0" kern="1200" baseline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  <a:cs typeface="+mn-cs"/>
              </a:defRPr>
            </a:lvl2pPr>
            <a:lvl3pPr marL="647988" marR="0" indent="-17145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 sz="12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3pPr>
            <a:lvl4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sv-SE" sz="1200" b="0" i="0" kern="1200" baseline="0" dirty="0" smtClean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  <a:cs typeface="+mn-cs"/>
              </a:defRPr>
            </a:lvl4pPr>
            <a:lvl5pPr marL="0" indent="0">
              <a:lnSpc>
                <a:spcPct val="100000"/>
              </a:lnSpc>
              <a:buClr>
                <a:srgbClr val="E94E1B"/>
              </a:buClr>
              <a:buNone/>
              <a:defRPr sz="2800" b="1" i="0">
                <a:solidFill>
                  <a:srgbClr val="FFFFFF"/>
                </a:solidFill>
                <a:latin typeface="Montserrat" pitchFamily="2" charset="77"/>
                <a:ea typeface="Roboto" panose="02000000000000000000" pitchFamily="2" charset="0"/>
                <a:cs typeface="Poppins SemiBold" pitchFamily="2" charset="77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None/>
              <a:defRPr sz="1800" b="1" i="0">
                <a:solidFill>
                  <a:srgbClr val="FFFFFF"/>
                </a:solidFill>
                <a:latin typeface="Montserrat" pitchFamily="2" charset="77"/>
                <a:cs typeface="Poppins SemiBold" pitchFamily="2" charset="77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None/>
              <a:defRPr sz="18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7pPr>
            <a:lvl8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 typeface="+mj-lt"/>
              <a:buAutoNum type="arabicPeriod"/>
              <a:defRPr sz="12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8pPr>
            <a:lvl9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 typeface="+mj-lt"/>
              <a:buAutoNum type="alphaUcPeriod"/>
              <a:defRPr sz="12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9pPr>
          </a:lstStyle>
          <a:p>
            <a:pPr lvl="0"/>
            <a:r>
              <a:rPr lang="sv-SE"/>
              <a:t>Nivå 1, vanlig brödtext</a:t>
            </a:r>
          </a:p>
        </p:txBody>
      </p:sp>
      <p:sp>
        <p:nvSpPr>
          <p:cNvPr id="20" name="Platshållare för innehåll 13">
            <a:extLst>
              <a:ext uri="{FF2B5EF4-FFF2-40B4-BE49-F238E27FC236}">
                <a16:creationId xmlns:a16="http://schemas.microsoft.com/office/drawing/2014/main" id="{03C3C652-912A-79B5-0A8B-642895FD0D1A}"/>
              </a:ext>
            </a:extLst>
          </p:cNvPr>
          <p:cNvSpPr>
            <a:spLocks noGrp="1"/>
          </p:cNvSpPr>
          <p:nvPr>
            <p:ph sz="quarter" idx="54" hasCustomPrompt="1"/>
          </p:nvPr>
        </p:nvSpPr>
        <p:spPr>
          <a:xfrm>
            <a:off x="4152001" y="3441851"/>
            <a:ext cx="3886986" cy="3168656"/>
          </a:xfrm>
          <a:prstGeom prst="rect">
            <a:avLst/>
          </a:prstGeom>
        </p:spPr>
        <p:txBody>
          <a:bodyPr lIns="396000" tIns="396000" rIns="396000" bIns="827999" anchor="t" anchorCtr="0"/>
          <a:lstStyle>
            <a:lvl1pPr marL="0" indent="0">
              <a:lnSpc>
                <a:spcPct val="100000"/>
              </a:lnSpc>
              <a:buClr>
                <a:srgbClr val="E94E1B"/>
              </a:buClr>
              <a:buFontTx/>
              <a:buNone/>
              <a:defRPr lang="sv-SE" sz="1200" b="0" i="0" kern="1200" dirty="0" smtClean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  <a:cs typeface="Red Hat Text" panose="02010303040201060303" pitchFamily="2" charset="0"/>
              </a:defRPr>
            </a:lvl1pPr>
            <a:lvl2pPr marL="172800" marR="0" indent="-171450" algn="l" defTabSz="5715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SzTx/>
              <a:buFont typeface="Arial" panose="020B0604020202020204" pitchFamily="34" charset="0"/>
              <a:buChar char="•"/>
              <a:tabLst/>
              <a:defRPr lang="sv-SE" sz="1200" b="0" i="0" kern="1200" baseline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  <a:cs typeface="+mn-cs"/>
              </a:defRPr>
            </a:lvl2pPr>
            <a:lvl3pPr marL="647988" marR="0" indent="-17145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SzTx/>
              <a:buFont typeface="Arial" panose="020B0604020202020204" pitchFamily="34" charset="0"/>
              <a:buChar char="•"/>
              <a:tabLst/>
              <a:defRPr sz="1200" b="0" i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</a:defRPr>
            </a:lvl3pPr>
            <a:lvl4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 lang="sv-SE" sz="1200" b="0" i="0" kern="1200" baseline="0" dirty="0" smtClean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  <a:cs typeface="+mn-cs"/>
              </a:defRPr>
            </a:lvl4pPr>
            <a:lvl5pPr marL="0" indent="0">
              <a:lnSpc>
                <a:spcPct val="100000"/>
              </a:lnSpc>
              <a:buClr>
                <a:srgbClr val="E94E1B"/>
              </a:buClr>
              <a:buNone/>
              <a:defRPr sz="2800" b="1" i="0">
                <a:solidFill>
                  <a:srgbClr val="022E45"/>
                </a:solidFill>
                <a:latin typeface="Montserrat" pitchFamily="2" charset="77"/>
                <a:ea typeface="Roboto" panose="02000000000000000000" pitchFamily="2" charset="0"/>
                <a:cs typeface="Poppins SemiBold" pitchFamily="2" charset="77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None/>
              <a:defRPr sz="1800" b="1" i="0">
                <a:solidFill>
                  <a:srgbClr val="022E45"/>
                </a:solidFill>
                <a:latin typeface="Montserrat" pitchFamily="2" charset="77"/>
                <a:cs typeface="Poppins SemiBold" pitchFamily="2" charset="77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None/>
              <a:defRPr sz="1800" b="0" i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</a:defRPr>
            </a:lvl7pPr>
            <a:lvl8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 typeface="+mj-lt"/>
              <a:buAutoNum type="arabicPeriod"/>
              <a:defRPr sz="1200" b="0" i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</a:defRPr>
            </a:lvl8pPr>
            <a:lvl9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 typeface="+mj-lt"/>
              <a:buAutoNum type="alphaUcPeriod"/>
              <a:defRPr sz="1200" b="0" i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</a:defRPr>
            </a:lvl9pPr>
          </a:lstStyle>
          <a:p>
            <a:pPr lvl="0"/>
            <a:r>
              <a:rPr lang="sv-SE"/>
              <a:t>Nivå 1, vanlig brödtext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755F31A-1936-9FEA-9D83-563DD8FF9497}"/>
              </a:ext>
            </a:extLst>
          </p:cNvPr>
          <p:cNvSpPr/>
          <p:nvPr userDrawn="1"/>
        </p:nvSpPr>
        <p:spPr>
          <a:xfrm>
            <a:off x="266400" y="4548408"/>
            <a:ext cx="856452" cy="909116"/>
          </a:xfrm>
          <a:prstGeom prst="rect">
            <a:avLst/>
          </a:prstGeom>
          <a:solidFill>
            <a:srgbClr val="CDDD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3651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 im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1874B8-69D0-4ADD-98F2-578DB6E68FE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63525" y="260350"/>
            <a:ext cx="11664950" cy="6337300"/>
          </a:xfrm>
        </p:spPr>
        <p:txBody>
          <a:bodyPr>
            <a:normAutofit/>
          </a:bodyPr>
          <a:lstStyle>
            <a:lvl1pPr marL="0" indent="0">
              <a:lnSpc>
                <a:spcPct val="125000"/>
              </a:lnSpc>
              <a:spcAft>
                <a:spcPts val="0"/>
              </a:spcAft>
              <a:buNone/>
              <a:defRPr sz="1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to add photo</a:t>
            </a:r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759523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413B1418-F07B-4D19-8993-39ECD187BE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16050" y="990991"/>
            <a:ext cx="9359900" cy="1159514"/>
          </a:xfrm>
        </p:spPr>
        <p:txBody>
          <a:bodyPr anchor="t" anchorCtr="0"/>
          <a:lstStyle>
            <a:lvl1pPr algn="l">
              <a:defRPr lang="en-SE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en-US"/>
              <a:t>Rubrik</a:t>
            </a:r>
            <a:endParaRPr lang="en-SE"/>
          </a:p>
        </p:txBody>
      </p:sp>
      <p:sp>
        <p:nvSpPr>
          <p:cNvPr id="2" name="Platshållare för innehåll 14">
            <a:extLst>
              <a:ext uri="{FF2B5EF4-FFF2-40B4-BE49-F238E27FC236}">
                <a16:creationId xmlns:a16="http://schemas.microsoft.com/office/drawing/2014/main" id="{EA0F6911-1139-3D17-A617-BAD02093F83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416051" y="2382342"/>
            <a:ext cx="9359899" cy="3935658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466165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B06A39-D8F6-290A-508C-8327BCD1F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20CF48-1399-F178-689A-236D8182D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DCD1A19-E20D-9D68-2E50-229C2BFC7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1AA8CEC-6171-B64B-30EC-D63C02D3E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192AD3D-C747-522D-A164-CD39EAEFE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5C642-4678-8246-86E6-727E1BBD6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534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D0F973-DC5A-3550-85E7-EAD0844C2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FFA1945-DD02-550E-D477-DD2C797D2C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E8E8E7C-E57D-6F49-95C1-700DBD02EE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9712DED-F9EB-72AC-B4A5-1F1F39AF2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B7C4-FBB2-8347-8C41-8787B4161576}" type="datetimeFigureOut">
              <a:rPr lang="sv-SE" smtClean="0"/>
              <a:t>2026-05-12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3C66DBC-E77E-65F2-32D3-8E5BCB35A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21858C4-240C-91D7-CEE8-34424A53C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DA1D6-42BE-8E41-A8F4-F2882381B3E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00782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innehåll 14">
            <a:extLst>
              <a:ext uri="{FF2B5EF4-FFF2-40B4-BE49-F238E27FC236}">
                <a16:creationId xmlns:a16="http://schemas.microsoft.com/office/drawing/2014/main" id="{7C4D6DEF-AC0C-1018-6CE5-6048BEABB00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411425" y="1007204"/>
            <a:ext cx="9359899" cy="4703422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32408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with Content and Lef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1874B8-69D0-4ADD-98F2-578DB6E68FE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63525" y="260350"/>
            <a:ext cx="3695875" cy="6337300"/>
          </a:xfrm>
        </p:spPr>
        <p:txBody>
          <a:bodyPr>
            <a:normAutofit/>
          </a:bodyPr>
          <a:lstStyle>
            <a:lvl1pPr marL="0" indent="0">
              <a:lnSpc>
                <a:spcPct val="125000"/>
              </a:lnSpc>
              <a:spcAft>
                <a:spcPts val="0"/>
              </a:spcAft>
              <a:buNone/>
              <a:defRPr sz="1800" b="0" i="0">
                <a:latin typeface="Montserrat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to add photo</a:t>
            </a:r>
            <a:endParaRPr lang="en-SE"/>
          </a:p>
        </p:txBody>
      </p:sp>
      <p:sp>
        <p:nvSpPr>
          <p:cNvPr id="26" name="Platshållare för innehåll 14">
            <a:extLst>
              <a:ext uri="{FF2B5EF4-FFF2-40B4-BE49-F238E27FC236}">
                <a16:creationId xmlns:a16="http://schemas.microsoft.com/office/drawing/2014/main" id="{187AA541-1DAF-1044-A1E9-64D7015E471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959401" y="2382342"/>
            <a:ext cx="7969072" cy="3935658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7" name="Rubrik 24">
            <a:extLst>
              <a:ext uri="{FF2B5EF4-FFF2-40B4-BE49-F238E27FC236}">
                <a16:creationId xmlns:a16="http://schemas.microsoft.com/office/drawing/2014/main" id="{9BDAFE14-0DDA-D65D-6C1D-5D36DE1087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9400" y="990991"/>
            <a:ext cx="7969072" cy="1159514"/>
          </a:xfrm>
        </p:spPr>
        <p:txBody>
          <a:bodyPr anchor="b" anchorCtr="0"/>
          <a:lstStyle>
            <a:lvl1pPr>
              <a:defRPr b="1" i="0">
                <a:latin typeface="Montserrat" pitchFamily="2" charset="77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8775863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3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Final slide + Logo [Image]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ktangel 36">
            <a:extLst>
              <a:ext uri="{FF2B5EF4-FFF2-40B4-BE49-F238E27FC236}">
                <a16:creationId xmlns:a16="http://schemas.microsoft.com/office/drawing/2014/main" id="{0637DFE4-2123-DB9F-4ABC-3E6CAA4E75FD}"/>
              </a:ext>
            </a:extLst>
          </p:cNvPr>
          <p:cNvSpPr/>
          <p:nvPr/>
        </p:nvSpPr>
        <p:spPr>
          <a:xfrm>
            <a:off x="263525" y="260351"/>
            <a:ext cx="11664950" cy="6337298"/>
          </a:xfrm>
          <a:prstGeom prst="rect">
            <a:avLst/>
          </a:prstGeom>
          <a:solidFill>
            <a:srgbClr val="022E45">
              <a:alpha val="2998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0" i="0">
              <a:latin typeface="Montserrat" pitchFamily="2" charset="77"/>
            </a:endParaRPr>
          </a:p>
        </p:txBody>
      </p:sp>
      <p:grpSp>
        <p:nvGrpSpPr>
          <p:cNvPr id="3" name="Grupp 2">
            <a:extLst>
              <a:ext uri="{FF2B5EF4-FFF2-40B4-BE49-F238E27FC236}">
                <a16:creationId xmlns:a16="http://schemas.microsoft.com/office/drawing/2014/main" id="{AFB322FA-4D13-D6E0-89E6-BE37E2D4476E}"/>
              </a:ext>
            </a:extLst>
          </p:cNvPr>
          <p:cNvGrpSpPr/>
          <p:nvPr/>
        </p:nvGrpSpPr>
        <p:grpSpPr>
          <a:xfrm>
            <a:off x="0" y="0"/>
            <a:ext cx="12192002" cy="6858001"/>
            <a:chOff x="0" y="0"/>
            <a:chExt cx="12192002" cy="6858001"/>
          </a:xfrm>
        </p:grpSpPr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DF7EC670-7F57-8656-6653-B542A708F045}"/>
                </a:ext>
              </a:extLst>
            </p:cNvPr>
            <p:cNvSpPr/>
            <p:nvPr/>
          </p:nvSpPr>
          <p:spPr>
            <a:xfrm>
              <a:off x="0" y="1"/>
              <a:ext cx="263525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b="0" i="0">
                <a:latin typeface="Montserrat" pitchFamily="2" charset="77"/>
              </a:endParaRP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CC8A4DAF-68C8-4AEA-3180-398A8F5FA9C9}"/>
                </a:ext>
              </a:extLst>
            </p:cNvPr>
            <p:cNvSpPr/>
            <p:nvPr/>
          </p:nvSpPr>
          <p:spPr>
            <a:xfrm>
              <a:off x="11928474" y="0"/>
              <a:ext cx="263525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b="0" i="0">
                <a:latin typeface="Montserrat" pitchFamily="2" charset="77"/>
              </a:endParaRP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A531DE63-C674-2457-851E-E06B82FF52CD}"/>
                </a:ext>
              </a:extLst>
            </p:cNvPr>
            <p:cNvSpPr/>
            <p:nvPr/>
          </p:nvSpPr>
          <p:spPr>
            <a:xfrm rot="16200000">
              <a:off x="6029668" y="-5901984"/>
              <a:ext cx="258308" cy="12066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b="0" i="0">
                <a:latin typeface="Montserrat" pitchFamily="2" charset="77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C80EF056-D1C1-622F-EE99-EDB82C2D80CE}"/>
                </a:ext>
              </a:extLst>
            </p:cNvPr>
            <p:cNvSpPr/>
            <p:nvPr/>
          </p:nvSpPr>
          <p:spPr>
            <a:xfrm rot="16200000">
              <a:off x="5965825" y="631825"/>
              <a:ext cx="260349" cy="12192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b="0" i="0">
                <a:latin typeface="Montserrat" pitchFamily="2" charset="77"/>
              </a:endParaRPr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9EB3F130-5235-6628-B603-B19152BC64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16050" y="3104943"/>
            <a:ext cx="9359900" cy="628049"/>
          </a:xfrm>
        </p:spPr>
        <p:txBody>
          <a:bodyPr anchor="b">
            <a:normAutofit/>
          </a:bodyPr>
          <a:lstStyle>
            <a:lvl1pPr algn="ctr">
              <a:defRPr sz="3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/>
              <a:t>Click to add section header</a:t>
            </a:r>
            <a:endParaRPr lang="en-SE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F246CF8D-8C94-1558-52BA-871F9C71A0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16050" y="3924533"/>
            <a:ext cx="9359900" cy="1440000"/>
          </a:xfr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</a:t>
            </a:r>
            <a:endParaRPr lang="en-SE"/>
          </a:p>
        </p:txBody>
      </p:sp>
      <p:pic>
        <p:nvPicPr>
          <p:cNvPr id="7" name="Graphic 2">
            <a:extLst>
              <a:ext uri="{FF2B5EF4-FFF2-40B4-BE49-F238E27FC236}">
                <a16:creationId xmlns:a16="http://schemas.microsoft.com/office/drawing/2014/main" id="{9B8F69A0-A284-90AD-721C-0294A56158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58916" y="1871826"/>
            <a:ext cx="2924450" cy="72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680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, No Subtitle [Whit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FFE897DF-97C7-4DC9-A222-711110E692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16050" y="1989000"/>
            <a:ext cx="9359900" cy="2880000"/>
          </a:xfrm>
        </p:spPr>
        <p:txBody>
          <a:bodyPr anchor="ctr">
            <a:normAutofit/>
          </a:bodyPr>
          <a:lstStyle>
            <a:lvl1pPr algn="ctr">
              <a:defRPr sz="3200">
                <a:solidFill>
                  <a:srgbClr val="E94E1B"/>
                </a:solidFill>
              </a:defRPr>
            </a:lvl1pPr>
          </a:lstStyle>
          <a:p>
            <a:r>
              <a:rPr lang="en-US"/>
              <a:t>Click to add section header</a:t>
            </a:r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846446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, No Subtitle [Image]"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5DEBE996-1DA1-92F3-8C5C-B14A9AAB92ED}"/>
              </a:ext>
            </a:extLst>
          </p:cNvPr>
          <p:cNvGrpSpPr/>
          <p:nvPr userDrawn="1"/>
        </p:nvGrpSpPr>
        <p:grpSpPr>
          <a:xfrm>
            <a:off x="0" y="0"/>
            <a:ext cx="12192002" cy="6858001"/>
            <a:chOff x="0" y="0"/>
            <a:chExt cx="12192002" cy="6858001"/>
          </a:xfrm>
        </p:grpSpPr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DF7EC670-7F57-8656-6653-B542A708F045}"/>
                </a:ext>
              </a:extLst>
            </p:cNvPr>
            <p:cNvSpPr/>
            <p:nvPr userDrawn="1"/>
          </p:nvSpPr>
          <p:spPr>
            <a:xfrm>
              <a:off x="0" y="1"/>
              <a:ext cx="263525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CC8A4DAF-68C8-4AEA-3180-398A8F5FA9C9}"/>
                </a:ext>
              </a:extLst>
            </p:cNvPr>
            <p:cNvSpPr/>
            <p:nvPr userDrawn="1"/>
          </p:nvSpPr>
          <p:spPr>
            <a:xfrm>
              <a:off x="11928474" y="0"/>
              <a:ext cx="263525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A531DE63-C674-2457-851E-E06B82FF52CD}"/>
                </a:ext>
              </a:extLst>
            </p:cNvPr>
            <p:cNvSpPr/>
            <p:nvPr userDrawn="1"/>
          </p:nvSpPr>
          <p:spPr>
            <a:xfrm rot="16200000">
              <a:off x="6029668" y="-5901984"/>
              <a:ext cx="258308" cy="12066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C80EF056-D1C1-622F-EE99-EDB82C2D80CE}"/>
                </a:ext>
              </a:extLst>
            </p:cNvPr>
            <p:cNvSpPr/>
            <p:nvPr userDrawn="1"/>
          </p:nvSpPr>
          <p:spPr>
            <a:xfrm rot="16200000">
              <a:off x="5965825" y="631825"/>
              <a:ext cx="260349" cy="12192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667DD9E5-6E36-D6E3-D33D-3BC942D8FDEC}"/>
              </a:ext>
            </a:extLst>
          </p:cNvPr>
          <p:cNvSpPr>
            <a:spLocks noGrp="1" noChangeAspect="1"/>
          </p:cNvSpPr>
          <p:nvPr>
            <p:ph type="ctrTitle" hasCustomPrompt="1"/>
          </p:nvPr>
        </p:nvSpPr>
        <p:spPr>
          <a:xfrm>
            <a:off x="2296768" y="1838848"/>
            <a:ext cx="7598465" cy="3206758"/>
          </a:xfrm>
          <a:solidFill>
            <a:srgbClr val="FFFFFF">
              <a:alpha val="70000"/>
            </a:srgbClr>
          </a:solidFill>
        </p:spPr>
        <p:txBody>
          <a:bodyPr wrap="square" lIns="396000" tIns="396000" rIns="396000" bIns="396000" anchor="ctr">
            <a:normAutofit/>
          </a:bodyPr>
          <a:lstStyle>
            <a:lvl1pPr algn="ctr">
              <a:defRPr sz="3200">
                <a:solidFill>
                  <a:srgbClr val="022E45"/>
                </a:solidFill>
              </a:defRPr>
            </a:lvl1pPr>
          </a:lstStyle>
          <a:p>
            <a:r>
              <a:rPr lang="en-US"/>
              <a:t>Click to add section header</a:t>
            </a:r>
            <a:endParaRPr lang="en-SE"/>
          </a:p>
        </p:txBody>
      </p:sp>
      <p:grpSp>
        <p:nvGrpSpPr>
          <p:cNvPr id="3" name="Grupp 2">
            <a:extLst>
              <a:ext uri="{FF2B5EF4-FFF2-40B4-BE49-F238E27FC236}">
                <a16:creationId xmlns:a16="http://schemas.microsoft.com/office/drawing/2014/main" id="{0FE5EB02-C006-0BB3-4573-842C9C36E096}"/>
              </a:ext>
            </a:extLst>
          </p:cNvPr>
          <p:cNvGrpSpPr/>
          <p:nvPr userDrawn="1"/>
        </p:nvGrpSpPr>
        <p:grpSpPr>
          <a:xfrm>
            <a:off x="-4751186" y="1084218"/>
            <a:ext cx="3599186" cy="4513593"/>
            <a:chOff x="-4751186" y="1084218"/>
            <a:chExt cx="3599186" cy="4513593"/>
          </a:xfrm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6532BD1A-39C7-3954-73C1-2F73ED312660}"/>
                </a:ext>
              </a:extLst>
            </p:cNvPr>
            <p:cNvSpPr/>
            <p:nvPr userDrawn="1"/>
          </p:nvSpPr>
          <p:spPr>
            <a:xfrm>
              <a:off x="-4751186" y="3429000"/>
              <a:ext cx="3599186" cy="216881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sv-SE"/>
            </a:p>
          </p:txBody>
        </p:sp>
        <p:sp>
          <p:nvSpPr>
            <p:cNvPr id="5" name="Rectangle: Rounded Corners 108">
              <a:extLst>
                <a:ext uri="{FF2B5EF4-FFF2-40B4-BE49-F238E27FC236}">
                  <a16:creationId xmlns:a16="http://schemas.microsoft.com/office/drawing/2014/main" id="{667FA092-5615-0860-3C20-D02AA4728CF8}"/>
                </a:ext>
              </a:extLst>
            </p:cNvPr>
            <p:cNvSpPr/>
            <p:nvPr userDrawn="1"/>
          </p:nvSpPr>
          <p:spPr>
            <a:xfrm>
              <a:off x="-4751186" y="1084218"/>
              <a:ext cx="3599185" cy="2344782"/>
            </a:xfrm>
            <a:prstGeom prst="rect">
              <a:avLst/>
            </a:prstGeom>
            <a:solidFill>
              <a:srgbClr val="022E45"/>
            </a:solidFill>
            <a:ln w="12700">
              <a:noFill/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0" rIns="360000" rtlCol="0" anchor="ctr"/>
            <a:lstStyle/>
            <a:p>
              <a:pPr marL="342900" indent="-342900">
                <a:buFont typeface="+mj-lt"/>
                <a:buAutoNum type="arabicPeriod"/>
              </a:pPr>
              <a:r>
                <a:rPr lang="sv-SE" sz="1400">
                  <a:latin typeface="Montserrat" pitchFamily="2" charset="77"/>
                  <a:ea typeface="Roboto Light" panose="02000000000000000000" pitchFamily="2" charset="0"/>
                </a:rPr>
                <a:t>Högerklicka på bakgrundsbilden och klicka på </a:t>
              </a:r>
              <a:r>
                <a:rPr lang="sv-SE" sz="1400" b="1" u="sng">
                  <a:latin typeface="Montserrat" pitchFamily="2" charset="77"/>
                  <a:ea typeface="Roboto Light" panose="02000000000000000000" pitchFamily="2" charset="0"/>
                </a:rPr>
                <a:t>Formatera bakgrund…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sv-SE" sz="1400">
                  <a:latin typeface="Montserrat" pitchFamily="2" charset="77"/>
                  <a:ea typeface="Roboto Light" panose="02000000000000000000" pitchFamily="2" charset="0"/>
                </a:rPr>
                <a:t>Sidopanelen </a:t>
              </a:r>
              <a:r>
                <a:rPr lang="sv-SE" sz="1400" b="1" u="sng">
                  <a:latin typeface="Montserrat" pitchFamily="2" charset="77"/>
                  <a:ea typeface="Roboto Light" panose="02000000000000000000" pitchFamily="2" charset="0"/>
                </a:rPr>
                <a:t>Formatera bakgrund</a:t>
              </a:r>
              <a:r>
                <a:rPr lang="sv-SE" sz="1400">
                  <a:latin typeface="Montserrat" pitchFamily="2" charset="77"/>
                  <a:ea typeface="Roboto Light" panose="02000000000000000000" pitchFamily="2" charset="0"/>
                </a:rPr>
                <a:t> öppnas. Klicka på Bildkälla </a:t>
              </a:r>
              <a:r>
                <a:rPr lang="sv-SE" sz="1400">
                  <a:sym typeface="Wingdings" pitchFamily="2" charset="2"/>
                </a:rPr>
                <a:t></a:t>
              </a:r>
              <a:r>
                <a:rPr lang="sv-SE" sz="1400">
                  <a:latin typeface="Montserrat" pitchFamily="2" charset="77"/>
                  <a:ea typeface="Roboto Light" panose="02000000000000000000" pitchFamily="2" charset="0"/>
                </a:rPr>
                <a:t> </a:t>
              </a:r>
              <a:r>
                <a:rPr lang="sv-SE" sz="1400" b="1" u="sng">
                  <a:latin typeface="Montserrat" pitchFamily="2" charset="77"/>
                  <a:ea typeface="Roboto Light" panose="02000000000000000000" pitchFamily="2" charset="0"/>
                </a:rPr>
                <a:t>Infoga</a:t>
              </a:r>
              <a:r>
                <a:rPr lang="sv-SE" sz="1400">
                  <a:latin typeface="Montserrat" pitchFamily="2" charset="77"/>
                  <a:ea typeface="Roboto Light" panose="02000000000000000000" pitchFamily="2" charset="0"/>
                </a:rPr>
                <a:t>.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sv-SE" sz="1400">
                  <a:latin typeface="Montserrat" pitchFamily="2" charset="77"/>
                  <a:ea typeface="Roboto Light" panose="02000000000000000000" pitchFamily="2" charset="0"/>
                </a:rPr>
                <a:t>Välj en bild på din dator och klicka återigen på </a:t>
              </a:r>
              <a:r>
                <a:rPr lang="sv-SE" sz="1400" b="1" u="sng">
                  <a:latin typeface="Montserrat" pitchFamily="2" charset="77"/>
                  <a:ea typeface="Roboto Light" panose="02000000000000000000" pitchFamily="2" charset="0"/>
                </a:rPr>
                <a:t>Infoga</a:t>
              </a:r>
              <a:r>
                <a:rPr lang="sv-SE" sz="1400">
                  <a:latin typeface="Montserrat" pitchFamily="2" charset="77"/>
                  <a:ea typeface="Roboto Light" panose="02000000000000000000" pitchFamily="2" charset="0"/>
                </a:rPr>
                <a:t>.</a:t>
              </a:r>
              <a:endParaRPr lang="sv-SE" sz="1000">
                <a:latin typeface="Montserrat" pitchFamily="2" charset="77"/>
                <a:ea typeface="Roboto Light" panose="02000000000000000000" pitchFamily="2" charset="0"/>
              </a:endParaRPr>
            </a:p>
          </p:txBody>
        </p:sp>
        <p:pic>
          <p:nvPicPr>
            <p:cNvPr id="8" name="Bildobjekt 7">
              <a:extLst>
                <a:ext uri="{FF2B5EF4-FFF2-40B4-BE49-F238E27FC236}">
                  <a16:creationId xmlns:a16="http://schemas.microsoft.com/office/drawing/2014/main" id="{7FFCF080-F64E-6421-92A3-26867D1747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4445208" y="3618000"/>
              <a:ext cx="1589494" cy="1704052"/>
            </a:xfrm>
            <a:prstGeom prst="rect">
              <a:avLst/>
            </a:prstGeom>
          </p:spPr>
        </p:pic>
        <p:pic>
          <p:nvPicPr>
            <p:cNvPr id="9" name="Bildobjekt 8" descr="En bild som visar text&#10;&#10;Automatiskt genererad beskrivning">
              <a:extLst>
                <a:ext uri="{FF2B5EF4-FFF2-40B4-BE49-F238E27FC236}">
                  <a16:creationId xmlns:a16="http://schemas.microsoft.com/office/drawing/2014/main" id="{5568A710-0ACD-A44F-EA57-15B702DBF35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814454" y="3618000"/>
              <a:ext cx="1355084" cy="1704052"/>
            </a:xfrm>
            <a:prstGeom prst="rect">
              <a:avLst/>
            </a:prstGeom>
          </p:spPr>
        </p:pic>
        <p:sp>
          <p:nvSpPr>
            <p:cNvPr id="16" name="Title 20">
              <a:extLst>
                <a:ext uri="{FF2B5EF4-FFF2-40B4-BE49-F238E27FC236}">
                  <a16:creationId xmlns:a16="http://schemas.microsoft.com/office/drawing/2014/main" id="{4C267A10-9281-4AD9-2955-A65EBB104FC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-4531506" y="5086486"/>
              <a:ext cx="255600" cy="255600"/>
            </a:xfrm>
            <a:prstGeom prst="homePlate">
              <a:avLst>
                <a:gd name="adj" fmla="val 30125"/>
              </a:avLst>
            </a:prstGeom>
            <a:solidFill>
              <a:schemeClr val="bg1"/>
            </a:solidFill>
            <a:effectLst>
              <a:outerShdw blurRad="50800" dist="38100" dir="5400000" algn="t" rotWithShape="0">
                <a:prstClr val="black">
                  <a:alpha val="27667"/>
                </a:prstClr>
              </a:outerShdw>
            </a:effectLst>
          </p:spPr>
          <p:txBody>
            <a:bodyPr vert="horz" lIns="72000" tIns="144000" rIns="108000" bIns="108000" rtlCol="0" anchor="ctr" anchorCtr="0">
              <a:normAutofit fontScale="250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SE" sz="2800" b="1" kern="1200">
                  <a:solidFill>
                    <a:schemeClr val="tx1"/>
                  </a:solidFill>
                  <a:latin typeface="Red Hat Text" panose="02010303040201060303" pitchFamily="2" charset="0"/>
                  <a:ea typeface="Red Hat Text" panose="02010303040201060303" pitchFamily="2" charset="0"/>
                  <a:cs typeface="Red Hat Text" panose="02010303040201060303" pitchFamily="2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sz="3600">
                  <a:solidFill>
                    <a:srgbClr val="E94E1B"/>
                  </a:solidFill>
                  <a:latin typeface="+mj-lt"/>
                </a:rPr>
                <a:t>1</a:t>
              </a:r>
            </a:p>
          </p:txBody>
        </p:sp>
        <p:sp>
          <p:nvSpPr>
            <p:cNvPr id="17" name="Title 20">
              <a:extLst>
                <a:ext uri="{FF2B5EF4-FFF2-40B4-BE49-F238E27FC236}">
                  <a16:creationId xmlns:a16="http://schemas.microsoft.com/office/drawing/2014/main" id="{19BE8178-E2ED-4DF7-382E-B999DADF658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-3011988" y="4729885"/>
              <a:ext cx="255600" cy="255600"/>
            </a:xfrm>
            <a:prstGeom prst="homePlate">
              <a:avLst>
                <a:gd name="adj" fmla="val 30125"/>
              </a:avLst>
            </a:prstGeom>
            <a:solidFill>
              <a:schemeClr val="bg1"/>
            </a:solidFill>
            <a:effectLst>
              <a:outerShdw blurRad="50800" dist="38100" dir="5400000" algn="t" rotWithShape="0">
                <a:prstClr val="black">
                  <a:alpha val="27667"/>
                </a:prstClr>
              </a:outerShdw>
            </a:effectLst>
          </p:spPr>
          <p:txBody>
            <a:bodyPr vert="horz" lIns="72000" tIns="144000" rIns="108000" bIns="108000" rtlCol="0" anchor="ctr" anchorCtr="0">
              <a:normAutofit fontScale="250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SE" sz="2800" b="1" kern="1200">
                  <a:solidFill>
                    <a:schemeClr val="tx1"/>
                  </a:solidFill>
                  <a:latin typeface="Red Hat Text" panose="02010303040201060303" pitchFamily="2" charset="0"/>
                  <a:ea typeface="Red Hat Text" panose="02010303040201060303" pitchFamily="2" charset="0"/>
                  <a:cs typeface="Red Hat Text" panose="02010303040201060303" pitchFamily="2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sz="3600">
                  <a:solidFill>
                    <a:srgbClr val="E94E1B"/>
                  </a:solidFill>
                  <a:latin typeface="+mj-lt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5441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, No Subtitle [Image] [Dark]"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5DEBE996-1DA1-92F3-8C5C-B14A9AAB92ED}"/>
              </a:ext>
            </a:extLst>
          </p:cNvPr>
          <p:cNvGrpSpPr/>
          <p:nvPr userDrawn="1"/>
        </p:nvGrpSpPr>
        <p:grpSpPr>
          <a:xfrm>
            <a:off x="0" y="0"/>
            <a:ext cx="12192002" cy="6858001"/>
            <a:chOff x="0" y="0"/>
            <a:chExt cx="12192002" cy="6858001"/>
          </a:xfrm>
          <a:solidFill>
            <a:srgbClr val="022E45"/>
          </a:solidFill>
        </p:grpSpPr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DF7EC670-7F57-8656-6653-B542A708F045}"/>
                </a:ext>
              </a:extLst>
            </p:cNvPr>
            <p:cNvSpPr/>
            <p:nvPr userDrawn="1"/>
          </p:nvSpPr>
          <p:spPr>
            <a:xfrm>
              <a:off x="0" y="1"/>
              <a:ext cx="2635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CC8A4DAF-68C8-4AEA-3180-398A8F5FA9C9}"/>
                </a:ext>
              </a:extLst>
            </p:cNvPr>
            <p:cNvSpPr/>
            <p:nvPr userDrawn="1"/>
          </p:nvSpPr>
          <p:spPr>
            <a:xfrm>
              <a:off x="11928474" y="0"/>
              <a:ext cx="2635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A531DE63-C674-2457-851E-E06B82FF52CD}"/>
                </a:ext>
              </a:extLst>
            </p:cNvPr>
            <p:cNvSpPr/>
            <p:nvPr userDrawn="1"/>
          </p:nvSpPr>
          <p:spPr>
            <a:xfrm rot="16200000">
              <a:off x="6029668" y="-5901984"/>
              <a:ext cx="258308" cy="120663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C80EF056-D1C1-622F-EE99-EDB82C2D80CE}"/>
                </a:ext>
              </a:extLst>
            </p:cNvPr>
            <p:cNvSpPr/>
            <p:nvPr userDrawn="1"/>
          </p:nvSpPr>
          <p:spPr>
            <a:xfrm rot="16200000">
              <a:off x="5965825" y="631825"/>
              <a:ext cx="260349" cy="1219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667DD9E5-6E36-D6E3-D33D-3BC942D8FDEC}"/>
              </a:ext>
            </a:extLst>
          </p:cNvPr>
          <p:cNvSpPr>
            <a:spLocks noGrp="1" noChangeAspect="1"/>
          </p:cNvSpPr>
          <p:nvPr>
            <p:ph type="ctrTitle" hasCustomPrompt="1"/>
          </p:nvPr>
        </p:nvSpPr>
        <p:spPr>
          <a:xfrm>
            <a:off x="2296768" y="1838848"/>
            <a:ext cx="7598465" cy="3206758"/>
          </a:xfrm>
          <a:solidFill>
            <a:srgbClr val="FFFFFF">
              <a:alpha val="70000"/>
            </a:srgbClr>
          </a:solidFill>
        </p:spPr>
        <p:txBody>
          <a:bodyPr wrap="square" lIns="396000" tIns="396000" rIns="396000" bIns="396000" anchor="ctr">
            <a:normAutofit/>
          </a:bodyPr>
          <a:lstStyle>
            <a:lvl1pPr algn="ctr">
              <a:defRPr sz="3200">
                <a:solidFill>
                  <a:srgbClr val="022E45"/>
                </a:solidFill>
              </a:defRPr>
            </a:lvl1pPr>
          </a:lstStyle>
          <a:p>
            <a:r>
              <a:rPr lang="en-US"/>
              <a:t>Click to add section header</a:t>
            </a:r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633317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[Whit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761F0C69-DE0C-1738-1504-A668DC377C72}"/>
              </a:ext>
            </a:extLst>
          </p:cNvPr>
          <p:cNvSpPr/>
          <p:nvPr userDrawn="1"/>
        </p:nvSpPr>
        <p:spPr>
          <a:xfrm>
            <a:off x="263525" y="260350"/>
            <a:ext cx="11664950" cy="6337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F70E3A-2402-40BD-ABE5-9F017D3C9603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FE897DF-97C7-4DC9-A222-711110E692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16050" y="1269000"/>
            <a:ext cx="9359900" cy="2160000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rgbClr val="E94E1B"/>
                </a:solidFill>
              </a:defRPr>
            </a:lvl1pPr>
          </a:lstStyle>
          <a:p>
            <a:r>
              <a:rPr lang="en-US"/>
              <a:t>Click to add section header</a:t>
            </a:r>
            <a:endParaRPr lang="en-SE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9D1962BD-E74D-436A-BFAB-1ACCF57FE1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16050" y="3618000"/>
            <a:ext cx="9359900" cy="144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</a:t>
            </a:r>
            <a:endParaRPr lang="en-SE"/>
          </a:p>
        </p:txBody>
      </p:sp>
      <p:pic>
        <p:nvPicPr>
          <p:cNvPr id="5" name="Graphic 3">
            <a:extLst>
              <a:ext uri="{FF2B5EF4-FFF2-40B4-BE49-F238E27FC236}">
                <a16:creationId xmlns:a16="http://schemas.microsoft.com/office/drawing/2014/main" id="{F3819A44-911F-D44D-E5C8-41E5DF75CF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984125" y="6243145"/>
            <a:ext cx="713889" cy="176124"/>
          </a:xfrm>
          <a:prstGeom prst="rect">
            <a:avLst/>
          </a:prstGeom>
        </p:spPr>
      </p:pic>
      <p:pic>
        <p:nvPicPr>
          <p:cNvPr id="8" name="Picture 2" descr="Hållbarhet - Sveriges Annonsörer">
            <a:extLst>
              <a:ext uri="{FF2B5EF4-FFF2-40B4-BE49-F238E27FC236}">
                <a16:creationId xmlns:a16="http://schemas.microsoft.com/office/drawing/2014/main" id="{E26FB54A-A395-B23D-2D92-7C2D496141A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52" b="22277"/>
          <a:stretch>
            <a:fillRect/>
          </a:stretch>
        </p:blipFill>
        <p:spPr bwMode="auto">
          <a:xfrm>
            <a:off x="371862" y="6229077"/>
            <a:ext cx="1261678" cy="329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122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3A55EA-250E-4C46-AB66-AA36D3A522BD}"/>
              </a:ext>
            </a:extLst>
          </p:cNvPr>
          <p:cNvSpPr/>
          <p:nvPr userDrawn="1"/>
        </p:nvSpPr>
        <p:spPr>
          <a:xfrm flipV="1">
            <a:off x="266400" y="260348"/>
            <a:ext cx="3874697" cy="5197176"/>
          </a:xfrm>
          <a:prstGeom prst="round2SameRect">
            <a:avLst/>
          </a:prstGeom>
          <a:solidFill>
            <a:srgbClr val="CDDD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5FA65B-2F73-4AA6-92DE-E98FF8F21996}"/>
              </a:ext>
            </a:extLst>
          </p:cNvPr>
          <p:cNvSpPr/>
          <p:nvPr userDrawn="1"/>
        </p:nvSpPr>
        <p:spPr>
          <a:xfrm>
            <a:off x="8040475" y="273209"/>
            <a:ext cx="3888000" cy="6337299"/>
          </a:xfrm>
          <a:prstGeom prst="rect">
            <a:avLst/>
          </a:prstGeom>
          <a:solidFill>
            <a:srgbClr val="E94E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882562E-EA79-AFEE-E251-937EDADC553D}"/>
              </a:ext>
            </a:extLst>
          </p:cNvPr>
          <p:cNvSpPr/>
          <p:nvPr userDrawn="1"/>
        </p:nvSpPr>
        <p:spPr>
          <a:xfrm>
            <a:off x="263527" y="260350"/>
            <a:ext cx="0" cy="6337300"/>
          </a:xfrm>
          <a:prstGeom prst="rect">
            <a:avLst/>
          </a:prstGeom>
          <a:solidFill>
            <a:srgbClr val="E94E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9" name="Platshållare för innehåll 13">
            <a:extLst>
              <a:ext uri="{FF2B5EF4-FFF2-40B4-BE49-F238E27FC236}">
                <a16:creationId xmlns:a16="http://schemas.microsoft.com/office/drawing/2014/main" id="{9117A23E-7547-1633-61A9-25A0AB43A8DE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274432" y="260349"/>
            <a:ext cx="3877091" cy="3168651"/>
          </a:xfrm>
          <a:prstGeom prst="rect">
            <a:avLst/>
          </a:prstGeom>
        </p:spPr>
        <p:txBody>
          <a:bodyPr wrap="square" lIns="396000" tIns="900000" rIns="396000" bIns="396000" anchor="t" anchorCtr="0">
            <a:noAutofit/>
          </a:bodyPr>
          <a:lstStyle>
            <a:lvl1pPr marL="0" indent="0">
              <a:lnSpc>
                <a:spcPct val="100000"/>
              </a:lnSpc>
              <a:buClr>
                <a:srgbClr val="E94E1B"/>
              </a:buClr>
              <a:buFontTx/>
              <a:buNone/>
              <a:defRPr lang="sv-SE" sz="1200" b="0" i="0" kern="1200" dirty="0" smtClean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  <a:cs typeface="Red Hat Text" panose="02010303040201060303" pitchFamily="2" charset="0"/>
              </a:defRPr>
            </a:lvl1pPr>
            <a:lvl2pPr marL="172800" marR="0" indent="-171450" algn="l" defTabSz="5715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 lang="sv-SE" sz="1200" b="0" i="0" kern="1200" baseline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  <a:cs typeface="+mn-cs"/>
              </a:defRPr>
            </a:lvl2pPr>
            <a:lvl3pPr marL="647988" marR="0" indent="-17145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 sz="12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3pPr>
            <a:lvl4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sv-SE" sz="1200" b="1" i="0" kern="1200" baseline="0" dirty="0" smtClean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  <a:cs typeface="+mn-cs"/>
              </a:defRPr>
            </a:lvl4pPr>
            <a:lvl5pPr marL="0" indent="0">
              <a:lnSpc>
                <a:spcPct val="100000"/>
              </a:lnSpc>
              <a:buClr>
                <a:srgbClr val="E94E1B"/>
              </a:buClr>
              <a:buNone/>
              <a:defRPr sz="2800" b="1" i="0">
                <a:solidFill>
                  <a:srgbClr val="FFFFFF"/>
                </a:solidFill>
                <a:latin typeface="Montserrat" pitchFamily="2" charset="77"/>
                <a:ea typeface="Roboto" panose="02000000000000000000" pitchFamily="2" charset="0"/>
                <a:cs typeface="Poppins SemiBold" pitchFamily="2" charset="77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None/>
              <a:defRPr sz="1800" b="1" i="0">
                <a:solidFill>
                  <a:srgbClr val="FFFFFF"/>
                </a:solidFill>
                <a:latin typeface="Montserrat" pitchFamily="2" charset="77"/>
                <a:cs typeface="Poppins SemiBold" pitchFamily="2" charset="77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None/>
              <a:defRPr sz="18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7pPr>
            <a:lvl8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 typeface="+mj-lt"/>
              <a:buAutoNum type="arabicPeriod"/>
              <a:defRPr sz="12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8pPr>
            <a:lvl9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 typeface="+mj-lt"/>
              <a:buAutoNum type="alphaUcPeriod"/>
              <a:defRPr sz="12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9pPr>
          </a:lstStyle>
          <a:p>
            <a:pPr marL="299650" marR="0" lvl="3" indent="-207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94E1B"/>
              </a:buClr>
              <a:buSzTx/>
              <a:tabLst/>
              <a:defRPr/>
            </a:pPr>
            <a:r>
              <a:rPr lang="sv-SE"/>
              <a:t>NIVÅ 4, PUNKTLISTA MED SYMBOL</a:t>
            </a:r>
          </a:p>
          <a:p>
            <a:pPr lvl="4"/>
            <a:r>
              <a:rPr lang="sv-SE"/>
              <a:t>Nivå 5, stor underrubrik</a:t>
            </a:r>
          </a:p>
        </p:txBody>
      </p:sp>
      <p:sp>
        <p:nvSpPr>
          <p:cNvPr id="10" name="Platshållare för innehåll 13">
            <a:extLst>
              <a:ext uri="{FF2B5EF4-FFF2-40B4-BE49-F238E27FC236}">
                <a16:creationId xmlns:a16="http://schemas.microsoft.com/office/drawing/2014/main" id="{2B506D59-6A72-6007-9189-AEEB71B93504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8040475" y="260349"/>
            <a:ext cx="3886986" cy="3168652"/>
          </a:xfrm>
          <a:prstGeom prst="rect">
            <a:avLst/>
          </a:prstGeom>
        </p:spPr>
        <p:txBody>
          <a:bodyPr wrap="square" lIns="396000" tIns="900000" rIns="396000" bIns="396000" anchor="t" anchorCtr="0">
            <a:noAutofit/>
          </a:bodyPr>
          <a:lstStyle>
            <a:lvl1pPr marL="0" indent="0">
              <a:lnSpc>
                <a:spcPct val="100000"/>
              </a:lnSpc>
              <a:buClr>
                <a:srgbClr val="E94E1B"/>
              </a:buClr>
              <a:buFontTx/>
              <a:buNone/>
              <a:defRPr lang="sv-SE" sz="1200" b="0" i="0" kern="1200" dirty="0" smtClean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  <a:cs typeface="Red Hat Text" panose="02010303040201060303" pitchFamily="2" charset="0"/>
              </a:defRPr>
            </a:lvl1pPr>
            <a:lvl2pPr marL="172800" marR="0" indent="-171450" algn="l" defTabSz="5715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 lang="sv-SE" sz="1200" b="0" i="0" kern="1200" baseline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  <a:cs typeface="+mn-cs"/>
              </a:defRPr>
            </a:lvl2pPr>
            <a:lvl3pPr marL="647988" marR="0" indent="-17145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 sz="12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3pPr>
            <a:lvl4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sv-SE" sz="1200" b="1" i="0" kern="1200" baseline="0" dirty="0" smtClean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  <a:cs typeface="+mn-cs"/>
              </a:defRPr>
            </a:lvl4pPr>
            <a:lvl5pPr marL="0" indent="0">
              <a:lnSpc>
                <a:spcPct val="100000"/>
              </a:lnSpc>
              <a:buClr>
                <a:srgbClr val="E94E1B"/>
              </a:buClr>
              <a:buNone/>
              <a:defRPr sz="2800" b="1" i="0">
                <a:solidFill>
                  <a:srgbClr val="FFFFFF"/>
                </a:solidFill>
                <a:latin typeface="Montserrat" pitchFamily="2" charset="77"/>
                <a:ea typeface="Roboto" panose="02000000000000000000" pitchFamily="2" charset="0"/>
                <a:cs typeface="Poppins SemiBold" pitchFamily="2" charset="77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None/>
              <a:defRPr sz="1800" b="1" i="0">
                <a:solidFill>
                  <a:srgbClr val="FFFFFF"/>
                </a:solidFill>
                <a:latin typeface="Montserrat" pitchFamily="2" charset="77"/>
                <a:cs typeface="Poppins SemiBold" pitchFamily="2" charset="77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None/>
              <a:defRPr sz="18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7pPr>
            <a:lvl8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 typeface="+mj-lt"/>
              <a:buAutoNum type="arabicPeriod"/>
              <a:defRPr sz="12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8pPr>
            <a:lvl9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 typeface="+mj-lt"/>
              <a:buAutoNum type="alphaUcPeriod"/>
              <a:defRPr sz="12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9pPr>
          </a:lstStyle>
          <a:p>
            <a:pPr marL="299650" marR="0" lvl="3" indent="-207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94E1B"/>
              </a:buClr>
              <a:buSzTx/>
              <a:tabLst/>
              <a:defRPr/>
            </a:pPr>
            <a:r>
              <a:rPr lang="sv-SE"/>
              <a:t>NIVÅ 4, PUNKTLISTA MED SYMBOL</a:t>
            </a:r>
          </a:p>
          <a:p>
            <a:pPr lvl="4"/>
            <a:r>
              <a:rPr lang="sv-SE"/>
              <a:t>Nivå 5, stor underrubrik</a:t>
            </a:r>
          </a:p>
        </p:txBody>
      </p:sp>
      <p:sp>
        <p:nvSpPr>
          <p:cNvPr id="16" name="Platshållare för innehåll 13">
            <a:extLst>
              <a:ext uri="{FF2B5EF4-FFF2-40B4-BE49-F238E27FC236}">
                <a16:creationId xmlns:a16="http://schemas.microsoft.com/office/drawing/2014/main" id="{EB1DB8DB-6E51-B0EE-BC61-A28A6F0F6131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4152001" y="260344"/>
            <a:ext cx="3886986" cy="3168656"/>
          </a:xfrm>
          <a:prstGeom prst="rect">
            <a:avLst/>
          </a:prstGeom>
        </p:spPr>
        <p:txBody>
          <a:bodyPr wrap="square" lIns="396000" tIns="900000" rIns="396000" bIns="396000" anchor="t" anchorCtr="0">
            <a:noAutofit/>
          </a:bodyPr>
          <a:lstStyle>
            <a:lvl1pPr marL="0" indent="0">
              <a:lnSpc>
                <a:spcPct val="100000"/>
              </a:lnSpc>
              <a:buClr>
                <a:srgbClr val="E94E1B"/>
              </a:buClr>
              <a:buFontTx/>
              <a:buNone/>
              <a:defRPr lang="sv-SE" sz="1200" b="0" i="0" kern="1200" dirty="0" smtClean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  <a:cs typeface="Red Hat Text" panose="02010303040201060303" pitchFamily="2" charset="0"/>
              </a:defRPr>
            </a:lvl1pPr>
            <a:lvl2pPr marL="172800" marR="0" indent="-171450" algn="l" defTabSz="5715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SzTx/>
              <a:buFont typeface="Arial" panose="020B0604020202020204" pitchFamily="34" charset="0"/>
              <a:buChar char="•"/>
              <a:tabLst/>
              <a:defRPr lang="sv-SE" sz="1200" b="0" i="0" kern="1200" baseline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  <a:cs typeface="+mn-cs"/>
              </a:defRPr>
            </a:lvl2pPr>
            <a:lvl3pPr marL="647988" marR="0" indent="-17145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SzTx/>
              <a:buFont typeface="Arial" panose="020B0604020202020204" pitchFamily="34" charset="0"/>
              <a:buChar char="•"/>
              <a:tabLst/>
              <a:defRPr sz="1200" b="0" i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</a:defRPr>
            </a:lvl3pPr>
            <a:lvl4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 lang="sv-SE" sz="1200" b="1" i="0" kern="1200" baseline="0" dirty="0" smtClean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  <a:cs typeface="+mn-cs"/>
              </a:defRPr>
            </a:lvl4pPr>
            <a:lvl5pPr marL="0" indent="0">
              <a:lnSpc>
                <a:spcPct val="100000"/>
              </a:lnSpc>
              <a:buClr>
                <a:srgbClr val="E94E1B"/>
              </a:buClr>
              <a:buNone/>
              <a:defRPr sz="2800" b="1" i="0">
                <a:solidFill>
                  <a:srgbClr val="022E45"/>
                </a:solidFill>
                <a:latin typeface="Montserrat" pitchFamily="2" charset="77"/>
                <a:ea typeface="Roboto" panose="02000000000000000000" pitchFamily="2" charset="0"/>
                <a:cs typeface="Poppins SemiBold" pitchFamily="2" charset="77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None/>
              <a:defRPr sz="1800" b="1" i="0">
                <a:solidFill>
                  <a:srgbClr val="022E45"/>
                </a:solidFill>
                <a:latin typeface="Montserrat" pitchFamily="2" charset="77"/>
                <a:cs typeface="Poppins SemiBold" pitchFamily="2" charset="77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None/>
              <a:defRPr sz="1800" b="0" i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</a:defRPr>
            </a:lvl7pPr>
            <a:lvl8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 typeface="+mj-lt"/>
              <a:buAutoNum type="arabicPeriod"/>
              <a:defRPr sz="1200" b="0" i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</a:defRPr>
            </a:lvl8pPr>
            <a:lvl9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 typeface="+mj-lt"/>
              <a:buAutoNum type="alphaUcPeriod"/>
              <a:defRPr sz="1200" b="0" i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</a:defRPr>
            </a:lvl9pPr>
          </a:lstStyle>
          <a:p>
            <a:pPr marL="299650" marR="0" lvl="3" indent="-207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94E1B"/>
              </a:buClr>
              <a:buSzTx/>
              <a:tabLst/>
              <a:defRPr/>
            </a:pPr>
            <a:r>
              <a:rPr lang="sv-SE"/>
              <a:t>NIVÅ 4, PUNKTLISTA MED SYMBOL</a:t>
            </a:r>
          </a:p>
          <a:p>
            <a:pPr lvl="4"/>
            <a:r>
              <a:rPr lang="sv-SE"/>
              <a:t>Nivå 5, stor underrubrik</a:t>
            </a:r>
          </a:p>
        </p:txBody>
      </p:sp>
      <p:sp>
        <p:nvSpPr>
          <p:cNvPr id="18" name="Platshållare för innehåll 13">
            <a:extLst>
              <a:ext uri="{FF2B5EF4-FFF2-40B4-BE49-F238E27FC236}">
                <a16:creationId xmlns:a16="http://schemas.microsoft.com/office/drawing/2014/main" id="{DCAD4523-07B2-314A-3A31-19A7081566DC}"/>
              </a:ext>
            </a:extLst>
          </p:cNvPr>
          <p:cNvSpPr>
            <a:spLocks noGrp="1"/>
          </p:cNvSpPr>
          <p:nvPr>
            <p:ph sz="quarter" idx="52" hasCustomPrompt="1"/>
          </p:nvPr>
        </p:nvSpPr>
        <p:spPr>
          <a:xfrm>
            <a:off x="276827" y="3441856"/>
            <a:ext cx="3874698" cy="3168651"/>
          </a:xfrm>
          <a:prstGeom prst="rect">
            <a:avLst/>
          </a:prstGeom>
        </p:spPr>
        <p:txBody>
          <a:bodyPr lIns="396000" tIns="396000" rIns="396000" bIns="827999" anchor="t" anchorCtr="0"/>
          <a:lstStyle>
            <a:lvl1pPr marL="0" indent="0">
              <a:lnSpc>
                <a:spcPct val="100000"/>
              </a:lnSpc>
              <a:buClr>
                <a:srgbClr val="E94E1B"/>
              </a:buClr>
              <a:buFontTx/>
              <a:buNone/>
              <a:defRPr lang="sv-SE" sz="1200" b="0" i="0" kern="1200" dirty="0" smtClean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  <a:cs typeface="Red Hat Text" panose="02010303040201060303" pitchFamily="2" charset="0"/>
              </a:defRPr>
            </a:lvl1pPr>
            <a:lvl2pPr marL="172800" marR="0" indent="-171450" algn="l" defTabSz="5715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 lang="sv-SE" sz="1200" b="0" i="0" kern="1200" baseline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  <a:cs typeface="+mn-cs"/>
              </a:defRPr>
            </a:lvl2pPr>
            <a:lvl3pPr marL="647988" marR="0" indent="-17145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 sz="12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3pPr>
            <a:lvl4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sv-SE" sz="1200" b="0" i="0" kern="1200" baseline="0" dirty="0" smtClean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  <a:cs typeface="+mn-cs"/>
              </a:defRPr>
            </a:lvl4pPr>
            <a:lvl5pPr marL="0" indent="0">
              <a:lnSpc>
                <a:spcPct val="100000"/>
              </a:lnSpc>
              <a:buClr>
                <a:srgbClr val="E94E1B"/>
              </a:buClr>
              <a:buNone/>
              <a:defRPr sz="2800" b="1" i="0">
                <a:solidFill>
                  <a:srgbClr val="FFFFFF"/>
                </a:solidFill>
                <a:latin typeface="Montserrat" pitchFamily="2" charset="77"/>
                <a:ea typeface="Roboto" panose="02000000000000000000" pitchFamily="2" charset="0"/>
                <a:cs typeface="Poppins SemiBold" pitchFamily="2" charset="77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None/>
              <a:defRPr sz="1800" b="1" i="0">
                <a:solidFill>
                  <a:srgbClr val="FFFFFF"/>
                </a:solidFill>
                <a:latin typeface="Montserrat" pitchFamily="2" charset="77"/>
                <a:cs typeface="Poppins SemiBold" pitchFamily="2" charset="77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None/>
              <a:defRPr sz="18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7pPr>
            <a:lvl8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 typeface="+mj-lt"/>
              <a:buAutoNum type="arabicPeriod"/>
              <a:defRPr sz="12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8pPr>
            <a:lvl9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 typeface="+mj-lt"/>
              <a:buAutoNum type="alphaUcPeriod"/>
              <a:defRPr sz="12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9pPr>
          </a:lstStyle>
          <a:p>
            <a:pPr lvl="0"/>
            <a:r>
              <a:rPr lang="sv-SE"/>
              <a:t>Nivå 1, vanlig brödtext</a:t>
            </a:r>
          </a:p>
        </p:txBody>
      </p:sp>
      <p:sp>
        <p:nvSpPr>
          <p:cNvPr id="19" name="Platshållare för innehåll 13">
            <a:extLst>
              <a:ext uri="{FF2B5EF4-FFF2-40B4-BE49-F238E27FC236}">
                <a16:creationId xmlns:a16="http://schemas.microsoft.com/office/drawing/2014/main" id="{F865DF18-FBD5-3231-3FCE-86F037AFB473}"/>
              </a:ext>
            </a:extLst>
          </p:cNvPr>
          <p:cNvSpPr>
            <a:spLocks noGrp="1"/>
          </p:cNvSpPr>
          <p:nvPr>
            <p:ph sz="quarter" idx="53" hasCustomPrompt="1"/>
          </p:nvPr>
        </p:nvSpPr>
        <p:spPr>
          <a:xfrm>
            <a:off x="8040475" y="3441856"/>
            <a:ext cx="3888000" cy="3168652"/>
          </a:xfrm>
          <a:prstGeom prst="rect">
            <a:avLst/>
          </a:prstGeom>
        </p:spPr>
        <p:txBody>
          <a:bodyPr lIns="396000" tIns="396000" rIns="396000" bIns="827999" anchor="t" anchorCtr="0"/>
          <a:lstStyle>
            <a:lvl1pPr marL="0" indent="0">
              <a:lnSpc>
                <a:spcPct val="100000"/>
              </a:lnSpc>
              <a:buClr>
                <a:srgbClr val="E94E1B"/>
              </a:buClr>
              <a:buFontTx/>
              <a:buNone/>
              <a:defRPr lang="sv-SE" sz="1200" b="0" i="0" kern="1200" dirty="0" smtClean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  <a:cs typeface="Red Hat Text" panose="02010303040201060303" pitchFamily="2" charset="0"/>
              </a:defRPr>
            </a:lvl1pPr>
            <a:lvl2pPr marL="172800" marR="0" indent="-171450" algn="l" defTabSz="5715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 lang="sv-SE" sz="1200" b="0" i="0" kern="1200" baseline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  <a:cs typeface="+mn-cs"/>
              </a:defRPr>
            </a:lvl2pPr>
            <a:lvl3pPr marL="647988" marR="0" indent="-17145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 sz="12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3pPr>
            <a:lvl4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sv-SE" sz="1200" b="0" i="0" kern="1200" baseline="0" dirty="0" smtClean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  <a:cs typeface="+mn-cs"/>
              </a:defRPr>
            </a:lvl4pPr>
            <a:lvl5pPr marL="0" indent="0">
              <a:lnSpc>
                <a:spcPct val="100000"/>
              </a:lnSpc>
              <a:buClr>
                <a:srgbClr val="E94E1B"/>
              </a:buClr>
              <a:buNone/>
              <a:defRPr sz="2800" b="1" i="0">
                <a:solidFill>
                  <a:srgbClr val="FFFFFF"/>
                </a:solidFill>
                <a:latin typeface="Montserrat" pitchFamily="2" charset="77"/>
                <a:ea typeface="Roboto" panose="02000000000000000000" pitchFamily="2" charset="0"/>
                <a:cs typeface="Poppins SemiBold" pitchFamily="2" charset="77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None/>
              <a:defRPr sz="1800" b="1" i="0">
                <a:solidFill>
                  <a:srgbClr val="FFFFFF"/>
                </a:solidFill>
                <a:latin typeface="Montserrat" pitchFamily="2" charset="77"/>
                <a:cs typeface="Poppins SemiBold" pitchFamily="2" charset="77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None/>
              <a:defRPr sz="18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7pPr>
            <a:lvl8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 typeface="+mj-lt"/>
              <a:buAutoNum type="arabicPeriod"/>
              <a:defRPr sz="12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8pPr>
            <a:lvl9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 typeface="+mj-lt"/>
              <a:buAutoNum type="alphaUcPeriod"/>
              <a:defRPr sz="1200" b="0" i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defRPr>
            </a:lvl9pPr>
          </a:lstStyle>
          <a:p>
            <a:pPr lvl="0"/>
            <a:r>
              <a:rPr lang="sv-SE"/>
              <a:t>Nivå 1, vanlig brödtext</a:t>
            </a:r>
          </a:p>
        </p:txBody>
      </p:sp>
      <p:sp>
        <p:nvSpPr>
          <p:cNvPr id="20" name="Platshållare för innehåll 13">
            <a:extLst>
              <a:ext uri="{FF2B5EF4-FFF2-40B4-BE49-F238E27FC236}">
                <a16:creationId xmlns:a16="http://schemas.microsoft.com/office/drawing/2014/main" id="{03C3C652-912A-79B5-0A8B-642895FD0D1A}"/>
              </a:ext>
            </a:extLst>
          </p:cNvPr>
          <p:cNvSpPr>
            <a:spLocks noGrp="1"/>
          </p:cNvSpPr>
          <p:nvPr>
            <p:ph sz="quarter" idx="54" hasCustomPrompt="1"/>
          </p:nvPr>
        </p:nvSpPr>
        <p:spPr>
          <a:xfrm>
            <a:off x="4152001" y="3441851"/>
            <a:ext cx="3886986" cy="3168656"/>
          </a:xfrm>
          <a:prstGeom prst="rect">
            <a:avLst/>
          </a:prstGeom>
        </p:spPr>
        <p:txBody>
          <a:bodyPr lIns="396000" tIns="396000" rIns="396000" bIns="827999" anchor="t" anchorCtr="0"/>
          <a:lstStyle>
            <a:lvl1pPr marL="0" indent="0">
              <a:lnSpc>
                <a:spcPct val="100000"/>
              </a:lnSpc>
              <a:buClr>
                <a:srgbClr val="E94E1B"/>
              </a:buClr>
              <a:buFontTx/>
              <a:buNone/>
              <a:defRPr lang="sv-SE" sz="1200" b="0" i="0" kern="1200" dirty="0" smtClean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  <a:cs typeface="Red Hat Text" panose="02010303040201060303" pitchFamily="2" charset="0"/>
              </a:defRPr>
            </a:lvl1pPr>
            <a:lvl2pPr marL="172800" marR="0" indent="-171450" algn="l" defTabSz="5715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SzTx/>
              <a:buFont typeface="Arial" panose="020B0604020202020204" pitchFamily="34" charset="0"/>
              <a:buChar char="•"/>
              <a:tabLst/>
              <a:defRPr lang="sv-SE" sz="1200" b="0" i="0" kern="1200" baseline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  <a:cs typeface="+mn-cs"/>
              </a:defRPr>
            </a:lvl2pPr>
            <a:lvl3pPr marL="647988" marR="0" indent="-17145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SzTx/>
              <a:buFont typeface="Arial" panose="020B0604020202020204" pitchFamily="34" charset="0"/>
              <a:buChar char="•"/>
              <a:tabLst/>
              <a:defRPr sz="1200" b="0" i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</a:defRPr>
            </a:lvl3pPr>
            <a:lvl4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 lang="sv-SE" sz="1200" b="0" i="0" kern="1200" baseline="0" dirty="0" smtClean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  <a:cs typeface="+mn-cs"/>
              </a:defRPr>
            </a:lvl4pPr>
            <a:lvl5pPr marL="0" indent="0">
              <a:lnSpc>
                <a:spcPct val="100000"/>
              </a:lnSpc>
              <a:buClr>
                <a:srgbClr val="E94E1B"/>
              </a:buClr>
              <a:buNone/>
              <a:defRPr sz="2800" b="1" i="0">
                <a:solidFill>
                  <a:srgbClr val="022E45"/>
                </a:solidFill>
                <a:latin typeface="Montserrat" pitchFamily="2" charset="77"/>
                <a:ea typeface="Roboto" panose="02000000000000000000" pitchFamily="2" charset="0"/>
                <a:cs typeface="Poppins SemiBold" pitchFamily="2" charset="77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None/>
              <a:defRPr sz="1800" b="1" i="0">
                <a:solidFill>
                  <a:srgbClr val="022E45"/>
                </a:solidFill>
                <a:latin typeface="Montserrat" pitchFamily="2" charset="77"/>
                <a:cs typeface="Poppins SemiBold" pitchFamily="2" charset="77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None/>
              <a:defRPr sz="1800" b="0" i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</a:defRPr>
            </a:lvl7pPr>
            <a:lvl8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 typeface="+mj-lt"/>
              <a:buAutoNum type="arabicPeriod"/>
              <a:defRPr sz="1200" b="0" i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</a:defRPr>
            </a:lvl8pPr>
            <a:lvl9pPr marL="172800" indent="-1728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94E1B"/>
              </a:buClr>
              <a:buFont typeface="+mj-lt"/>
              <a:buAutoNum type="alphaUcPeriod"/>
              <a:defRPr sz="1200" b="0" i="0">
                <a:solidFill>
                  <a:srgbClr val="022E45"/>
                </a:solidFill>
                <a:latin typeface="Montserrat" pitchFamily="2" charset="77"/>
                <a:ea typeface="Roboto Light" panose="02000000000000000000" pitchFamily="2" charset="0"/>
              </a:defRPr>
            </a:lvl9pPr>
          </a:lstStyle>
          <a:p>
            <a:pPr lvl="0"/>
            <a:r>
              <a:rPr lang="sv-SE"/>
              <a:t>Nivå 1, vanlig brödtext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755F31A-1936-9FEA-9D83-563DD8FF9497}"/>
              </a:ext>
            </a:extLst>
          </p:cNvPr>
          <p:cNvSpPr/>
          <p:nvPr userDrawn="1"/>
        </p:nvSpPr>
        <p:spPr>
          <a:xfrm>
            <a:off x="266400" y="4548408"/>
            <a:ext cx="856452" cy="909116"/>
          </a:xfrm>
          <a:prstGeom prst="rect">
            <a:avLst/>
          </a:prstGeom>
          <a:solidFill>
            <a:srgbClr val="CDDD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Graphic 2">
            <a:extLst>
              <a:ext uri="{FF2B5EF4-FFF2-40B4-BE49-F238E27FC236}">
                <a16:creationId xmlns:a16="http://schemas.microsoft.com/office/drawing/2014/main" id="{54DDA6F8-7E18-D9BA-0C61-656E600C3C5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82904" y="6243364"/>
            <a:ext cx="712323" cy="17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60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36FEC7-E660-4117-BFBE-904D8040F484}"/>
              </a:ext>
            </a:extLst>
          </p:cNvPr>
          <p:cNvSpPr/>
          <p:nvPr userDrawn="1"/>
        </p:nvSpPr>
        <p:spPr>
          <a:xfrm flipV="1">
            <a:off x="263525" y="260350"/>
            <a:ext cx="2916238" cy="3168650"/>
          </a:xfrm>
          <a:prstGeom prst="round2SameRect">
            <a:avLst/>
          </a:prstGeom>
          <a:solidFill>
            <a:srgbClr val="E94E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82A76A-033F-4589-A07D-087A15681C2A}"/>
              </a:ext>
            </a:extLst>
          </p:cNvPr>
          <p:cNvSpPr/>
          <p:nvPr userDrawn="1"/>
        </p:nvSpPr>
        <p:spPr>
          <a:xfrm>
            <a:off x="3179763" y="3428998"/>
            <a:ext cx="2912637" cy="3168650"/>
          </a:xfrm>
          <a:prstGeom prst="round2SameRect">
            <a:avLst/>
          </a:prstGeom>
          <a:solidFill>
            <a:srgbClr val="CDDD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33D77B6-4485-4C0D-95F8-2673F47DF9B5}"/>
              </a:ext>
            </a:extLst>
          </p:cNvPr>
          <p:cNvSpPr/>
          <p:nvPr userDrawn="1"/>
        </p:nvSpPr>
        <p:spPr>
          <a:xfrm flipV="1">
            <a:off x="6092400" y="260350"/>
            <a:ext cx="2919838" cy="3168648"/>
          </a:xfrm>
          <a:prstGeom prst="round2SameRect">
            <a:avLst/>
          </a:prstGeom>
          <a:solidFill>
            <a:srgbClr val="CDDD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19394A7-682D-4F35-8A10-23D760F780C0}"/>
              </a:ext>
            </a:extLst>
          </p:cNvPr>
          <p:cNvSpPr/>
          <p:nvPr userDrawn="1"/>
        </p:nvSpPr>
        <p:spPr>
          <a:xfrm>
            <a:off x="9012237" y="3428997"/>
            <a:ext cx="2976563" cy="3257553"/>
          </a:xfrm>
          <a:prstGeom prst="round2Same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1E30B7D4-43BD-D4E3-4A9F-9F7B4E4DDC2D}"/>
              </a:ext>
            </a:extLst>
          </p:cNvPr>
          <p:cNvSpPr/>
          <p:nvPr userDrawn="1"/>
        </p:nvSpPr>
        <p:spPr>
          <a:xfrm>
            <a:off x="263525" y="2329314"/>
            <a:ext cx="1382395" cy="10996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5E50B12F-DE4D-9BB1-C05E-D6901792EA56}"/>
              </a:ext>
            </a:extLst>
          </p:cNvPr>
          <p:cNvSpPr/>
          <p:nvPr userDrawn="1"/>
        </p:nvSpPr>
        <p:spPr>
          <a:xfrm>
            <a:off x="10732168" y="3428996"/>
            <a:ext cx="1357163" cy="623240"/>
          </a:xfrm>
          <a:prstGeom prst="rect">
            <a:avLst/>
          </a:prstGeom>
          <a:solidFill>
            <a:srgbClr val="02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4FAB771-59BA-0357-7206-0A7E8F19AB6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984125" y="6243145"/>
            <a:ext cx="713889" cy="17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788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[Dark]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8AA522-0A66-466E-88F5-B16C9EA3CBEA}"/>
              </a:ext>
            </a:extLst>
          </p:cNvPr>
          <p:cNvSpPr/>
          <p:nvPr userDrawn="1"/>
        </p:nvSpPr>
        <p:spPr>
          <a:xfrm>
            <a:off x="263525" y="260350"/>
            <a:ext cx="11664950" cy="6337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945523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17E52C-B290-4863-9ED9-7FF71AC89D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19896" y="2859421"/>
            <a:ext cx="420269" cy="308586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1">
                <a:solidFill>
                  <a:srgbClr val="E94E1B"/>
                </a:solidFill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1pPr>
            <a:lvl2pPr marL="457200" indent="0">
              <a:buNone/>
              <a:defRPr sz="1200" b="1"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2pPr>
            <a:lvl3pPr marL="914400" indent="0">
              <a:buNone/>
              <a:defRPr sz="1200" b="1"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3pPr>
            <a:lvl4pPr marL="1371600" indent="0">
              <a:buNone/>
              <a:defRPr sz="1200" b="1"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4pPr>
            <a:lvl5pPr marL="1828800" indent="0">
              <a:buNone/>
              <a:defRPr sz="1200" b="1"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5pPr>
          </a:lstStyle>
          <a:p>
            <a:pPr lvl="0"/>
            <a:r>
              <a:rPr lang="en-US"/>
              <a:t>00</a:t>
            </a:r>
            <a:endParaRPr lang="en-SE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E356E71-C4F0-49CE-B9FB-64207FA198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62836" y="2859421"/>
            <a:ext cx="5487088" cy="30858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the name of the section</a:t>
            </a:r>
            <a:endParaRPr lang="en-SE"/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726CDE12-54DA-4257-978D-F2E3BD6DF29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19896" y="3442322"/>
            <a:ext cx="420269" cy="308586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1">
                <a:solidFill>
                  <a:srgbClr val="E94E1B"/>
                </a:solidFill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1pPr>
            <a:lvl2pPr marL="457200" indent="0">
              <a:buNone/>
              <a:defRPr sz="1200" b="1"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2pPr>
            <a:lvl3pPr marL="914400" indent="0">
              <a:buNone/>
              <a:defRPr sz="1200" b="1"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3pPr>
            <a:lvl4pPr marL="1371600" indent="0">
              <a:buNone/>
              <a:defRPr sz="1200" b="1"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4pPr>
            <a:lvl5pPr marL="1828800" indent="0">
              <a:buNone/>
              <a:defRPr sz="1200" b="1"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5pPr>
          </a:lstStyle>
          <a:p>
            <a:pPr lvl="0"/>
            <a:r>
              <a:rPr lang="en-US"/>
              <a:t>00</a:t>
            </a:r>
            <a:endParaRPr lang="en-SE"/>
          </a:p>
        </p:txBody>
      </p:sp>
      <p:sp>
        <p:nvSpPr>
          <p:cNvPr id="42" name="Text Placeholder 19">
            <a:extLst>
              <a:ext uri="{FF2B5EF4-FFF2-40B4-BE49-F238E27FC236}">
                <a16:creationId xmlns:a16="http://schemas.microsoft.com/office/drawing/2014/main" id="{7B9417D4-BCB5-4BDD-98AA-7EA7C0BAFC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62836" y="3442322"/>
            <a:ext cx="5487088" cy="30858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the name of the section</a:t>
            </a:r>
            <a:endParaRPr lang="en-SE"/>
          </a:p>
        </p:txBody>
      </p:sp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92BE20DD-12C0-4D94-B47A-95A8C643508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19896" y="4025223"/>
            <a:ext cx="420269" cy="308586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1">
                <a:solidFill>
                  <a:srgbClr val="E94E1B"/>
                </a:solidFill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1pPr>
            <a:lvl2pPr marL="457200" indent="0">
              <a:buNone/>
              <a:defRPr sz="1200" b="1"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2pPr>
            <a:lvl3pPr marL="914400" indent="0">
              <a:buNone/>
              <a:defRPr sz="1200" b="1"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3pPr>
            <a:lvl4pPr marL="1371600" indent="0">
              <a:buNone/>
              <a:defRPr sz="1200" b="1"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4pPr>
            <a:lvl5pPr marL="1828800" indent="0">
              <a:buNone/>
              <a:defRPr sz="1200" b="1"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5pPr>
          </a:lstStyle>
          <a:p>
            <a:pPr lvl="0"/>
            <a:r>
              <a:rPr lang="en-US"/>
              <a:t>00</a:t>
            </a:r>
            <a:endParaRPr lang="en-SE"/>
          </a:p>
        </p:txBody>
      </p:sp>
      <p:sp>
        <p:nvSpPr>
          <p:cNvPr id="44" name="Text Placeholder 19">
            <a:extLst>
              <a:ext uri="{FF2B5EF4-FFF2-40B4-BE49-F238E27FC236}">
                <a16:creationId xmlns:a16="http://schemas.microsoft.com/office/drawing/2014/main" id="{471F9C84-7062-4895-B77D-52F94461194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62836" y="4025223"/>
            <a:ext cx="5487088" cy="30858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the name of the section</a:t>
            </a:r>
            <a:endParaRPr lang="en-SE"/>
          </a:p>
        </p:txBody>
      </p:sp>
      <p:sp>
        <p:nvSpPr>
          <p:cNvPr id="45" name="Text Placeholder 14">
            <a:extLst>
              <a:ext uri="{FF2B5EF4-FFF2-40B4-BE49-F238E27FC236}">
                <a16:creationId xmlns:a16="http://schemas.microsoft.com/office/drawing/2014/main" id="{86FEB462-5DA1-44A6-9A16-3081FCC5EB5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19896" y="4608124"/>
            <a:ext cx="420269" cy="308586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1">
                <a:solidFill>
                  <a:srgbClr val="E94E1B"/>
                </a:solidFill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1pPr>
            <a:lvl2pPr marL="457200" indent="0">
              <a:buNone/>
              <a:defRPr sz="1200" b="1"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2pPr>
            <a:lvl3pPr marL="914400" indent="0">
              <a:buNone/>
              <a:defRPr sz="1200" b="1"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3pPr>
            <a:lvl4pPr marL="1371600" indent="0">
              <a:buNone/>
              <a:defRPr sz="1200" b="1"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4pPr>
            <a:lvl5pPr marL="1828800" indent="0">
              <a:buNone/>
              <a:defRPr sz="1200" b="1"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5pPr>
          </a:lstStyle>
          <a:p>
            <a:pPr lvl="0"/>
            <a:r>
              <a:rPr lang="en-US"/>
              <a:t>00</a:t>
            </a:r>
            <a:endParaRPr lang="en-SE"/>
          </a:p>
        </p:txBody>
      </p:sp>
      <p:sp>
        <p:nvSpPr>
          <p:cNvPr id="46" name="Text Placeholder 19">
            <a:extLst>
              <a:ext uri="{FF2B5EF4-FFF2-40B4-BE49-F238E27FC236}">
                <a16:creationId xmlns:a16="http://schemas.microsoft.com/office/drawing/2014/main" id="{1858A9D8-8D83-482A-A80F-73092DA78A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62836" y="4608124"/>
            <a:ext cx="5487088" cy="30858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the name of the section</a:t>
            </a:r>
            <a:endParaRPr lang="en-SE"/>
          </a:p>
        </p:txBody>
      </p:sp>
      <p:sp>
        <p:nvSpPr>
          <p:cNvPr id="47" name="Text Placeholder 14">
            <a:extLst>
              <a:ext uri="{FF2B5EF4-FFF2-40B4-BE49-F238E27FC236}">
                <a16:creationId xmlns:a16="http://schemas.microsoft.com/office/drawing/2014/main" id="{62DB8CA5-5AF3-45F7-8F89-AAD0FA142DF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19896" y="5191025"/>
            <a:ext cx="420269" cy="308586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1">
                <a:solidFill>
                  <a:srgbClr val="E94E1B"/>
                </a:solidFill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1pPr>
            <a:lvl2pPr marL="457200" indent="0">
              <a:buNone/>
              <a:defRPr sz="1200" b="1"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2pPr>
            <a:lvl3pPr marL="914400" indent="0">
              <a:buNone/>
              <a:defRPr sz="1200" b="1"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3pPr>
            <a:lvl4pPr marL="1371600" indent="0">
              <a:buNone/>
              <a:defRPr sz="1200" b="1"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4pPr>
            <a:lvl5pPr marL="1828800" indent="0">
              <a:buNone/>
              <a:defRPr sz="1200" b="1"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5pPr>
          </a:lstStyle>
          <a:p>
            <a:pPr lvl="0"/>
            <a:r>
              <a:rPr lang="en-US"/>
              <a:t>00</a:t>
            </a:r>
            <a:endParaRPr lang="en-SE"/>
          </a:p>
        </p:txBody>
      </p:sp>
      <p:sp>
        <p:nvSpPr>
          <p:cNvPr id="48" name="Text Placeholder 19">
            <a:extLst>
              <a:ext uri="{FF2B5EF4-FFF2-40B4-BE49-F238E27FC236}">
                <a16:creationId xmlns:a16="http://schemas.microsoft.com/office/drawing/2014/main" id="{5ED270EC-005B-4F55-8DA1-4A89801EEE1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862836" y="5191025"/>
            <a:ext cx="5487088" cy="30858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the name of the section</a:t>
            </a:r>
            <a:endParaRPr lang="en-SE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0B30EC4-3D3B-64F3-141A-355BC8DA6947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8232599" y="260350"/>
            <a:ext cx="3695875" cy="6337300"/>
          </a:xfrm>
        </p:spPr>
        <p:txBody>
          <a:bodyPr>
            <a:normAutofit/>
          </a:bodyPr>
          <a:lstStyle>
            <a:lvl1pPr marL="0" indent="0">
              <a:lnSpc>
                <a:spcPct val="125000"/>
              </a:lnSpc>
              <a:spcAft>
                <a:spcPts val="0"/>
              </a:spcAft>
              <a:buNone/>
              <a:defRPr sz="1800" b="0" i="0">
                <a:latin typeface="Montserrat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to add photo (optional)</a:t>
            </a:r>
            <a:endParaRPr lang="en-SE"/>
          </a:p>
        </p:txBody>
      </p:sp>
      <p:sp>
        <p:nvSpPr>
          <p:cNvPr id="3" name="Rubrik 24">
            <a:extLst>
              <a:ext uri="{FF2B5EF4-FFF2-40B4-BE49-F238E27FC236}">
                <a16:creationId xmlns:a16="http://schemas.microsoft.com/office/drawing/2014/main" id="{B75116B3-D6BA-99C1-0986-F2D92B0FD7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19896" y="1035545"/>
            <a:ext cx="5906046" cy="1159514"/>
          </a:xfrm>
        </p:spPr>
        <p:txBody>
          <a:bodyPr anchor="b" anchorCtr="0"/>
          <a:lstStyle>
            <a:lvl1pPr>
              <a:defRPr b="1" i="0">
                <a:latin typeface="Montserrat" pitchFamily="2" charset="77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675957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>
            <a:extLst>
              <a:ext uri="{FF2B5EF4-FFF2-40B4-BE49-F238E27FC236}">
                <a16:creationId xmlns:a16="http://schemas.microsoft.com/office/drawing/2014/main" id="{92B4769C-F002-E529-512C-4E28F80EABAE}"/>
              </a:ext>
            </a:extLst>
          </p:cNvPr>
          <p:cNvSpPr/>
          <p:nvPr userDrawn="1"/>
        </p:nvSpPr>
        <p:spPr>
          <a:xfrm>
            <a:off x="263525" y="260350"/>
            <a:ext cx="11664950" cy="6337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04DAFD-060D-4F34-B56B-0FA1AE9ABA2F}"/>
              </a:ext>
            </a:extLst>
          </p:cNvPr>
          <p:cNvSpPr>
            <a:spLocks noChangeAspect="1"/>
          </p:cNvSpPr>
          <p:nvPr userDrawn="1"/>
        </p:nvSpPr>
        <p:spPr>
          <a:xfrm>
            <a:off x="263525" y="260350"/>
            <a:ext cx="11664949" cy="63372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84806C-BD50-4214-BBCE-B009BA6F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050" y="683577"/>
            <a:ext cx="9359899" cy="114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793F6-7AC6-4D14-8F1E-3465627E9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16050" y="2149201"/>
            <a:ext cx="9359899" cy="4027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pic>
        <p:nvPicPr>
          <p:cNvPr id="7" name="Graphic 3">
            <a:extLst>
              <a:ext uri="{FF2B5EF4-FFF2-40B4-BE49-F238E27FC236}">
                <a16:creationId xmlns:a16="http://schemas.microsoft.com/office/drawing/2014/main" id="{66DD2226-D115-1656-C624-935C9679289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984125" y="6243145"/>
            <a:ext cx="713889" cy="176124"/>
          </a:xfrm>
          <a:prstGeom prst="rect">
            <a:avLst/>
          </a:prstGeom>
        </p:spPr>
      </p:pic>
      <p:pic>
        <p:nvPicPr>
          <p:cNvPr id="9" name="Picture 2" descr="Hållbarhet - Sveriges Annonsörer">
            <a:extLst>
              <a:ext uri="{FF2B5EF4-FFF2-40B4-BE49-F238E27FC236}">
                <a16:creationId xmlns:a16="http://schemas.microsoft.com/office/drawing/2014/main" id="{D17988B2-3E3D-6DD8-BBD3-2FD4CEA52D1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52" b="22277"/>
          <a:stretch>
            <a:fillRect/>
          </a:stretch>
        </p:blipFill>
        <p:spPr bwMode="auto">
          <a:xfrm>
            <a:off x="371862" y="6229077"/>
            <a:ext cx="1261678" cy="329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15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2"/>
          </a:solidFill>
          <a:latin typeface="Montserrat" panose="00000500000000000000" pitchFamily="50" charset="0"/>
          <a:ea typeface="Red Hat Text" panose="02010303040201060303" pitchFamily="2" charset="0"/>
          <a:cs typeface="Red Hat Text" panose="02010303040201060303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125000"/>
        </a:lnSpc>
        <a:spcBef>
          <a:spcPts val="0"/>
        </a:spcBef>
        <a:spcAft>
          <a:spcPts val="1200"/>
        </a:spcAft>
        <a:buClr>
          <a:srgbClr val="E94E1B"/>
        </a:buClr>
        <a:buFont typeface="Arial" panose="020B0604020202020204" pitchFamily="34" charset="0"/>
        <a:buChar char="•"/>
        <a:defRPr sz="1400" i="0" kern="1200">
          <a:solidFill>
            <a:schemeClr val="tx2"/>
          </a:solidFill>
          <a:latin typeface="Montserrat" panose="00000500000000000000" pitchFamily="50" charset="0"/>
          <a:ea typeface="Zilla Slab" pitchFamily="2" charset="0"/>
          <a:cs typeface="Red Hat Text" panose="02010303040201060303" pitchFamily="2" charset="0"/>
        </a:defRPr>
      </a:lvl1pPr>
      <a:lvl2pPr marL="685800" indent="-228600" algn="l" defTabSz="914400" rtl="0" eaLnBrk="1" latinLnBrk="0" hangingPunct="1">
        <a:lnSpc>
          <a:spcPct val="125000"/>
        </a:lnSpc>
        <a:spcBef>
          <a:spcPts val="0"/>
        </a:spcBef>
        <a:spcAft>
          <a:spcPts val="1200"/>
        </a:spcAft>
        <a:buClr>
          <a:srgbClr val="E94E1B"/>
        </a:buClr>
        <a:buFont typeface="Arial" panose="020B0604020202020204" pitchFamily="34" charset="0"/>
        <a:buChar char="•"/>
        <a:defRPr sz="1200" i="0" kern="1200">
          <a:solidFill>
            <a:schemeClr val="tx2"/>
          </a:solidFill>
          <a:latin typeface="Montserrat" panose="00000500000000000000" pitchFamily="50" charset="0"/>
          <a:ea typeface="Zilla Slab" pitchFamily="2" charset="0"/>
          <a:cs typeface="Red Hat Text" panose="02010303040201060303" pitchFamily="2" charset="0"/>
        </a:defRPr>
      </a:lvl2pPr>
      <a:lvl3pPr marL="1143000" indent="-228600" algn="l" defTabSz="914400" rtl="0" eaLnBrk="1" latinLnBrk="0" hangingPunct="1">
        <a:lnSpc>
          <a:spcPct val="125000"/>
        </a:lnSpc>
        <a:spcBef>
          <a:spcPts val="0"/>
        </a:spcBef>
        <a:spcAft>
          <a:spcPts val="1200"/>
        </a:spcAft>
        <a:buClr>
          <a:srgbClr val="E94E1B"/>
        </a:buClr>
        <a:buFont typeface="Arial" panose="020B0604020202020204" pitchFamily="34" charset="0"/>
        <a:buChar char="•"/>
        <a:defRPr sz="1100" i="0" kern="1200">
          <a:solidFill>
            <a:schemeClr val="tx2"/>
          </a:solidFill>
          <a:latin typeface="Montserrat" panose="00000500000000000000" pitchFamily="50" charset="0"/>
          <a:ea typeface="Zilla Slab" pitchFamily="2" charset="0"/>
          <a:cs typeface="Red Hat Text" panose="02010303040201060303" pitchFamily="2" charset="0"/>
        </a:defRPr>
      </a:lvl3pPr>
      <a:lvl4pPr marL="1600200" indent="-228600" algn="l" defTabSz="914400" rtl="0" eaLnBrk="1" latinLnBrk="0" hangingPunct="1">
        <a:lnSpc>
          <a:spcPct val="125000"/>
        </a:lnSpc>
        <a:spcBef>
          <a:spcPts val="0"/>
        </a:spcBef>
        <a:spcAft>
          <a:spcPts val="1200"/>
        </a:spcAft>
        <a:buClr>
          <a:srgbClr val="E94E1B"/>
        </a:buClr>
        <a:buFont typeface="Arial" panose="020B0604020202020204" pitchFamily="34" charset="0"/>
        <a:buChar char="•"/>
        <a:defRPr sz="1050" i="0" kern="1200">
          <a:solidFill>
            <a:schemeClr val="tx2"/>
          </a:solidFill>
          <a:latin typeface="Montserrat" panose="00000500000000000000" pitchFamily="50" charset="0"/>
          <a:ea typeface="Zilla Slab" pitchFamily="2" charset="0"/>
          <a:cs typeface="Red Hat Text" panose="02010303040201060303" pitchFamily="2" charset="0"/>
        </a:defRPr>
      </a:lvl4pPr>
      <a:lvl5pPr marL="2057400" indent="-228600" algn="l" defTabSz="914400" rtl="0" eaLnBrk="1" latinLnBrk="0" hangingPunct="1">
        <a:lnSpc>
          <a:spcPct val="125000"/>
        </a:lnSpc>
        <a:spcBef>
          <a:spcPts val="0"/>
        </a:spcBef>
        <a:spcAft>
          <a:spcPts val="1200"/>
        </a:spcAft>
        <a:buClr>
          <a:srgbClr val="E94E1B"/>
        </a:buClr>
        <a:buFont typeface="Arial" panose="020B0604020202020204" pitchFamily="34" charset="0"/>
        <a:buChar char="•"/>
        <a:defRPr sz="1050" i="0" kern="1200">
          <a:solidFill>
            <a:schemeClr val="tx2"/>
          </a:solidFill>
          <a:latin typeface="Montserrat" panose="00000500000000000000" pitchFamily="50" charset="0"/>
          <a:ea typeface="Zilla Slab" pitchFamily="2" charset="0"/>
          <a:cs typeface="Red Hat Text" panose="02010303040201060303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164">
          <p15:clr>
            <a:srgbClr val="9FCC3B"/>
          </p15:clr>
        </p15:guide>
        <p15:guide id="4" orient="horz" pos="4156">
          <p15:clr>
            <a:srgbClr val="9FCC3B"/>
          </p15:clr>
        </p15:guide>
        <p15:guide id="5" pos="166">
          <p15:clr>
            <a:srgbClr val="9FCC3B"/>
          </p15:clr>
        </p15:guide>
        <p15:guide id="6" pos="7514">
          <p15:clr>
            <a:srgbClr val="9FCC3B"/>
          </p15:clr>
        </p15:guide>
        <p15:guide id="7" pos="2003">
          <p15:clr>
            <a:srgbClr val="9FCC3B"/>
          </p15:clr>
        </p15:guide>
        <p15:guide id="8" pos="5677">
          <p15:clr>
            <a:srgbClr val="9FCC3B"/>
          </p15:clr>
        </p15:guide>
        <p15:guide id="9" pos="892">
          <p15:clr>
            <a:srgbClr val="F26B43"/>
          </p15:clr>
        </p15:guide>
        <p15:guide id="10" pos="67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toact.se/wp-content/uploads/2026/03/Hallbarhetskommunikation-i-forandring.pdf" TargetMode="External"/><Relationship Id="rId2" Type="http://schemas.openxmlformats.org/officeDocument/2006/relationships/hyperlink" Target="https://commtoact.se/wp-content/uploads/2024/06/CommToAct-Guide-for-hallbara-mediekop.pdf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app.weareadgreen.org/account/signin" TargetMode="External"/><Relationship Id="rId5" Type="http://schemas.openxmlformats.org/officeDocument/2006/relationships/hyperlink" Target="https://commtoact.se/planet/ordlista/" TargetMode="External"/><Relationship Id="rId4" Type="http://schemas.openxmlformats.org/officeDocument/2006/relationships/hyperlink" Target="https://commtoact.se/planet/oversiktslista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34263-30FC-0BA8-F951-B5B0FDA9A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ogotyp för EU-finansierat stöd 2021 ...">
            <a:extLst>
              <a:ext uri="{FF2B5EF4-FFF2-40B4-BE49-F238E27FC236}">
                <a16:creationId xmlns:a16="http://schemas.microsoft.com/office/drawing/2014/main" id="{F5630962-94B9-EFF9-17DB-5A2674D33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696" y="3717447"/>
            <a:ext cx="2150599" cy="1840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6F5F262-C85E-183B-8748-797CAA11A33A}"/>
              </a:ext>
            </a:extLst>
          </p:cNvPr>
          <p:cNvSpPr txBox="1"/>
          <p:nvPr/>
        </p:nvSpPr>
        <p:spPr>
          <a:xfrm>
            <a:off x="2301138" y="2113749"/>
            <a:ext cx="78127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rgbClr val="022E45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FÖRSTÅ </a:t>
            </a:r>
            <a:r>
              <a:rPr lang="sv-SE" sz="3600" b="1" dirty="0">
                <a:solidFill>
                  <a:srgbClr val="022E45"/>
                </a:solidFill>
                <a:latin typeface="Montserrat"/>
              </a:rPr>
              <a:t>OCH PÅVERKA </a:t>
            </a: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rgbClr val="022E45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ERT KLIMATAVTRYCK</a:t>
            </a:r>
            <a:endParaRPr lang="sv-SE" sz="3600" b="1" dirty="0">
              <a:solidFill>
                <a:srgbClr val="022E45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969466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F0B1C-CFA2-1F0D-E264-B1B5F9D72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 4">
            <a:extLst>
              <a:ext uri="{FF2B5EF4-FFF2-40B4-BE49-F238E27FC236}">
                <a16:creationId xmlns:a16="http://schemas.microsoft.com/office/drawing/2014/main" id="{0F1BE985-92E3-48A7-9757-937F2F79942A}"/>
              </a:ext>
            </a:extLst>
          </p:cNvPr>
          <p:cNvSpPr/>
          <p:nvPr/>
        </p:nvSpPr>
        <p:spPr>
          <a:xfrm>
            <a:off x="1680345" y="1649314"/>
            <a:ext cx="2582551" cy="2582551"/>
          </a:xfrm>
          <a:prstGeom prst="ellipse">
            <a:avLst/>
          </a:prstGeom>
          <a:solidFill>
            <a:srgbClr val="D6E3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78314D03-5AF4-2F11-B96E-AE6F7BE0CF6C}"/>
              </a:ext>
            </a:extLst>
          </p:cNvPr>
          <p:cNvSpPr/>
          <p:nvPr/>
        </p:nvSpPr>
        <p:spPr>
          <a:xfrm>
            <a:off x="4804724" y="1649314"/>
            <a:ext cx="2582551" cy="2582551"/>
          </a:xfrm>
          <a:prstGeom prst="ellipse">
            <a:avLst/>
          </a:prstGeom>
          <a:solidFill>
            <a:srgbClr val="D6E3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127A8DCC-8F40-FF41-1C2B-2070035DAD87}"/>
              </a:ext>
            </a:extLst>
          </p:cNvPr>
          <p:cNvSpPr/>
          <p:nvPr/>
        </p:nvSpPr>
        <p:spPr>
          <a:xfrm>
            <a:off x="7929104" y="1649314"/>
            <a:ext cx="2582551" cy="2582551"/>
          </a:xfrm>
          <a:prstGeom prst="ellipse">
            <a:avLst/>
          </a:prstGeom>
          <a:solidFill>
            <a:srgbClr val="D6E3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 5" descr="Snabbspola framåt med hel fyllning">
            <a:extLst>
              <a:ext uri="{FF2B5EF4-FFF2-40B4-BE49-F238E27FC236}">
                <a16:creationId xmlns:a16="http://schemas.microsoft.com/office/drawing/2014/main" id="{B2AC4BC5-4CCA-90A8-14CC-659B29AC32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11846" y="2008822"/>
            <a:ext cx="1217066" cy="1217066"/>
          </a:xfrm>
          <a:prstGeom prst="rect">
            <a:avLst/>
          </a:prstGeom>
        </p:spPr>
      </p:pic>
      <p:pic>
        <p:nvPicPr>
          <p:cNvPr id="8" name="Bild 7" descr="Kalkylator med hel fyllning">
            <a:extLst>
              <a:ext uri="{FF2B5EF4-FFF2-40B4-BE49-F238E27FC236}">
                <a16:creationId xmlns:a16="http://schemas.microsoft.com/office/drawing/2014/main" id="{AC7F6892-FF12-880D-B75F-0ACBF1967C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590931" y="2088378"/>
            <a:ext cx="1005840" cy="1005840"/>
          </a:xfrm>
          <a:prstGeom prst="rect">
            <a:avLst/>
          </a:prstGeom>
        </p:spPr>
      </p:pic>
      <p:pic>
        <p:nvPicPr>
          <p:cNvPr id="10" name="Bild 9" descr="Ladda upp med hel fyllning">
            <a:extLst>
              <a:ext uri="{FF2B5EF4-FFF2-40B4-BE49-F238E27FC236}">
                <a16:creationId xmlns:a16="http://schemas.microsoft.com/office/drawing/2014/main" id="{571951C8-57DE-8C39-C172-12853D4251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418409" y="1968160"/>
            <a:ext cx="1106424" cy="1106424"/>
          </a:xfrm>
          <a:prstGeom prst="rect">
            <a:avLst/>
          </a:prstGeom>
        </p:spPr>
      </p:pic>
      <p:sp>
        <p:nvSpPr>
          <p:cNvPr id="11" name="Rubrik 1">
            <a:extLst>
              <a:ext uri="{FF2B5EF4-FFF2-40B4-BE49-F238E27FC236}">
                <a16:creationId xmlns:a16="http://schemas.microsoft.com/office/drawing/2014/main" id="{FB1559F4-511F-A8C4-D921-AF8988C8C91F}"/>
              </a:ext>
            </a:extLst>
          </p:cNvPr>
          <p:cNvSpPr txBox="1">
            <a:spLocks/>
          </p:cNvSpPr>
          <p:nvPr/>
        </p:nvSpPr>
        <p:spPr>
          <a:xfrm>
            <a:off x="4804724" y="3248820"/>
            <a:ext cx="2582551" cy="7112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E94E1B"/>
                </a:solidFill>
                <a:latin typeface="Montserrat" panose="00000500000000000000" pitchFamily="50" charset="0"/>
                <a:ea typeface="Red Hat Text" panose="02010303040201060303" pitchFamily="2" charset="0"/>
                <a:cs typeface="Red Hat Text" panose="02010303040201060303" pitchFamily="2" charset="0"/>
              </a:defRPr>
            </a:lvl1pPr>
          </a:lstStyle>
          <a:p>
            <a:r>
              <a:rPr lang="sv-SE" sz="1600" dirty="0"/>
              <a:t>Beräkna</a:t>
            </a:r>
            <a:endParaRPr lang="en-US" sz="1600" dirty="0"/>
          </a:p>
        </p:txBody>
      </p:sp>
      <p:sp>
        <p:nvSpPr>
          <p:cNvPr id="12" name="Rubrik 1">
            <a:extLst>
              <a:ext uri="{FF2B5EF4-FFF2-40B4-BE49-F238E27FC236}">
                <a16:creationId xmlns:a16="http://schemas.microsoft.com/office/drawing/2014/main" id="{3D77FF2D-165D-463B-01C4-E0B2A616BB89}"/>
              </a:ext>
            </a:extLst>
          </p:cNvPr>
          <p:cNvSpPr txBox="1">
            <a:spLocks/>
          </p:cNvSpPr>
          <p:nvPr/>
        </p:nvSpPr>
        <p:spPr>
          <a:xfrm>
            <a:off x="7929103" y="3248820"/>
            <a:ext cx="2582551" cy="7112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E94E1B"/>
                </a:solidFill>
                <a:latin typeface="Montserrat" panose="00000500000000000000" pitchFamily="50" charset="0"/>
                <a:ea typeface="Red Hat Text" panose="02010303040201060303" pitchFamily="2" charset="0"/>
                <a:cs typeface="Red Hat Text" panose="02010303040201060303" pitchFamily="2" charset="0"/>
              </a:defRPr>
            </a:lvl1pPr>
          </a:lstStyle>
          <a:p>
            <a:r>
              <a:rPr lang="sv-SE" sz="1600" dirty="0"/>
              <a:t>Påverka</a:t>
            </a:r>
            <a:endParaRPr lang="en-US" sz="160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C66CA023-3D40-1E66-FEAA-9CAEF504FEFA}"/>
              </a:ext>
            </a:extLst>
          </p:cNvPr>
          <p:cNvSpPr txBox="1"/>
          <p:nvPr/>
        </p:nvSpPr>
        <p:spPr>
          <a:xfrm>
            <a:off x="3004719" y="4825394"/>
            <a:ext cx="61782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600" dirty="0"/>
              <a:t>Direkt och indirekt klimatpåverkan från reklam och media</a:t>
            </a:r>
            <a:endParaRPr lang="en-US" sz="1600" dirty="0"/>
          </a:p>
        </p:txBody>
      </p:sp>
      <p:sp>
        <p:nvSpPr>
          <p:cNvPr id="14" name="Rubrik 1">
            <a:extLst>
              <a:ext uri="{FF2B5EF4-FFF2-40B4-BE49-F238E27FC236}">
                <a16:creationId xmlns:a16="http://schemas.microsoft.com/office/drawing/2014/main" id="{A91FF54B-A8DA-720E-B2B3-4792EA4DDFC8}"/>
              </a:ext>
            </a:extLst>
          </p:cNvPr>
          <p:cNvSpPr txBox="1">
            <a:spLocks/>
          </p:cNvSpPr>
          <p:nvPr/>
        </p:nvSpPr>
        <p:spPr>
          <a:xfrm>
            <a:off x="1678465" y="3248820"/>
            <a:ext cx="2582551" cy="7112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E94E1B"/>
                </a:solidFill>
                <a:latin typeface="Montserrat" panose="00000500000000000000" pitchFamily="50" charset="0"/>
                <a:ea typeface="Red Hat Text" panose="02010303040201060303" pitchFamily="2" charset="0"/>
                <a:cs typeface="Red Hat Text" panose="02010303040201060303" pitchFamily="2" charset="0"/>
              </a:defRPr>
            </a:lvl1pPr>
          </a:lstStyle>
          <a:p>
            <a:r>
              <a:rPr lang="sv-SE" sz="1600" dirty="0"/>
              <a:t>Förstå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50706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F274FD63-7DD8-B78C-6202-D959DBD69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INLÄSNINGSUPPGIFT</a:t>
            </a:r>
            <a:br>
              <a:rPr lang="en-US" dirty="0"/>
            </a:br>
            <a:endParaRPr lang="en-US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33DDF56-AF57-B02F-55F6-A0A81D50B5C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416050" y="1719640"/>
            <a:ext cx="9359899" cy="393565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b="1" dirty="0"/>
              <a:t>För </a:t>
            </a:r>
            <a:r>
              <a:rPr lang="en-US" b="1" dirty="0" err="1"/>
              <a:t>att</a:t>
            </a:r>
            <a:r>
              <a:rPr lang="en-US" b="1" dirty="0"/>
              <a:t> </a:t>
            </a:r>
            <a:r>
              <a:rPr lang="en-US" b="1" dirty="0" err="1"/>
              <a:t>komma</a:t>
            </a:r>
            <a:r>
              <a:rPr lang="en-US" b="1" dirty="0"/>
              <a:t> </a:t>
            </a:r>
            <a:r>
              <a:rPr lang="en-US" b="1" dirty="0" err="1"/>
              <a:t>förbered</a:t>
            </a:r>
            <a:r>
              <a:rPr lang="en-US" b="1" dirty="0"/>
              <a:t> till </a:t>
            </a:r>
            <a:r>
              <a:rPr lang="en-US" b="1" dirty="0" err="1"/>
              <a:t>utbildningsdagen</a:t>
            </a:r>
            <a:r>
              <a:rPr lang="en-US" b="1" dirty="0"/>
              <a:t> </a:t>
            </a:r>
            <a:r>
              <a:rPr lang="en-US" b="1" dirty="0" err="1"/>
              <a:t>önskar</a:t>
            </a:r>
            <a:r>
              <a:rPr lang="en-US" b="1" dirty="0"/>
              <a:t> vi </a:t>
            </a:r>
            <a:r>
              <a:rPr lang="en-US" b="1" dirty="0" err="1"/>
              <a:t>att</a:t>
            </a:r>
            <a:r>
              <a:rPr lang="en-US" b="1" dirty="0"/>
              <a:t> </a:t>
            </a:r>
            <a:r>
              <a:rPr lang="en-US" b="1" dirty="0" err="1"/>
              <a:t>ni</a:t>
            </a:r>
            <a:r>
              <a:rPr lang="en-US" b="1" dirty="0"/>
              <a:t>  </a:t>
            </a:r>
            <a:r>
              <a:rPr lang="en-US" b="1" dirty="0" err="1"/>
              <a:t>tittar</a:t>
            </a:r>
            <a:r>
              <a:rPr lang="en-US" b="1" dirty="0"/>
              <a:t>/</a:t>
            </a:r>
            <a:r>
              <a:rPr lang="en-US" b="1" dirty="0" err="1"/>
              <a:t>läser</a:t>
            </a:r>
            <a:r>
              <a:rPr lang="en-US" b="1" dirty="0"/>
              <a:t> </a:t>
            </a:r>
            <a:r>
              <a:rPr lang="en-US" b="1" dirty="0" err="1"/>
              <a:t>igenom</a:t>
            </a:r>
            <a:r>
              <a:rPr lang="en-US" b="1" dirty="0"/>
              <a:t> </a:t>
            </a:r>
            <a:r>
              <a:rPr lang="en-US" b="1" dirty="0" err="1"/>
              <a:t>följande</a:t>
            </a:r>
            <a:r>
              <a:rPr lang="en-US" b="1" dirty="0"/>
              <a:t>:</a:t>
            </a:r>
          </a:p>
          <a:p>
            <a:pPr marL="0" indent="0">
              <a:spcAft>
                <a:spcPts val="0"/>
              </a:spcAft>
              <a:buNone/>
            </a:pPr>
            <a:endParaRPr lang="en-US" b="1" dirty="0">
              <a:latin typeface="Montserrat"/>
            </a:endParaRPr>
          </a:p>
          <a:p>
            <a:pPr lvl="0">
              <a:spcBef>
                <a:spcPts val="200"/>
              </a:spcBef>
              <a:spcAft>
                <a:spcPts val="400"/>
              </a:spcAft>
            </a:pPr>
            <a:r>
              <a:rPr lang="en-US" sz="1200" dirty="0" err="1">
                <a:latin typeface="Montserrat"/>
              </a:rPr>
              <a:t>Webbinariet</a:t>
            </a:r>
            <a:r>
              <a:rPr lang="en-US" sz="1200" dirty="0">
                <a:latin typeface="Montserrat"/>
              </a:rPr>
              <a:t> </a:t>
            </a:r>
            <a:r>
              <a:rPr lang="en-US" sz="1200" dirty="0" err="1">
                <a:latin typeface="Montserrat"/>
              </a:rPr>
              <a:t>från</a:t>
            </a:r>
            <a:r>
              <a:rPr lang="en-US" sz="1200" dirty="0">
                <a:latin typeface="Montserrat"/>
              </a:rPr>
              <a:t> Stockholm Resilience Center</a:t>
            </a:r>
          </a:p>
          <a:p>
            <a:pPr>
              <a:spcBef>
                <a:spcPts val="200"/>
              </a:spcBef>
              <a:spcAft>
                <a:spcPts val="400"/>
              </a:spcAft>
            </a:pPr>
            <a:r>
              <a:rPr lang="en-US" sz="1200" dirty="0">
                <a:latin typeface="Montserrat"/>
              </a:rPr>
              <a:t>Guide för </a:t>
            </a:r>
            <a:r>
              <a:rPr lang="en-US" sz="1200" dirty="0" err="1">
                <a:latin typeface="Montserrat"/>
              </a:rPr>
              <a:t>hållbara</a:t>
            </a:r>
            <a:r>
              <a:rPr lang="en-US" sz="1200" dirty="0">
                <a:latin typeface="Montserrat"/>
              </a:rPr>
              <a:t> </a:t>
            </a:r>
            <a:r>
              <a:rPr lang="en-US" sz="1200" dirty="0" err="1">
                <a:latin typeface="Montserrat"/>
              </a:rPr>
              <a:t>medieköp</a:t>
            </a:r>
            <a:r>
              <a:rPr lang="en-US" sz="1200" dirty="0">
                <a:latin typeface="Montserrat"/>
              </a:rPr>
              <a:t>: </a:t>
            </a:r>
            <a:r>
              <a:rPr lang="sv-SE" sz="1200" dirty="0">
                <a:hlinkClick r:id="rId2"/>
              </a:rPr>
              <a:t>CommToAct-Guide-for-hallbara-mediekop.pdf</a:t>
            </a:r>
            <a:endParaRPr lang="sv-SE" sz="1200" dirty="0"/>
          </a:p>
          <a:p>
            <a:pPr>
              <a:spcBef>
                <a:spcPts val="200"/>
              </a:spcBef>
              <a:spcAft>
                <a:spcPts val="400"/>
              </a:spcAft>
            </a:pPr>
            <a:r>
              <a:rPr lang="en-US" sz="1200" dirty="0" err="1">
                <a:latin typeface="Montserrat"/>
              </a:rPr>
              <a:t>Hållbarhetskommunikation</a:t>
            </a:r>
            <a:r>
              <a:rPr lang="en-US" sz="1200" dirty="0">
                <a:latin typeface="Montserrat"/>
              </a:rPr>
              <a:t> </a:t>
            </a:r>
            <a:r>
              <a:rPr lang="en-US" sz="1200" dirty="0" err="1">
                <a:latin typeface="Montserrat"/>
              </a:rPr>
              <a:t>i</a:t>
            </a:r>
            <a:r>
              <a:rPr lang="en-US" sz="1200" dirty="0">
                <a:latin typeface="Montserrat"/>
              </a:rPr>
              <a:t> </a:t>
            </a:r>
            <a:r>
              <a:rPr lang="en-US" sz="1200" dirty="0" err="1">
                <a:latin typeface="Montserrat"/>
              </a:rPr>
              <a:t>förändring</a:t>
            </a:r>
            <a:r>
              <a:rPr lang="en-US" sz="1200" dirty="0">
                <a:latin typeface="Montserrat"/>
              </a:rPr>
              <a:t> (rapport </a:t>
            </a:r>
            <a:r>
              <a:rPr lang="en-US" sz="1200" dirty="0" err="1">
                <a:latin typeface="Montserrat"/>
              </a:rPr>
              <a:t>från</a:t>
            </a:r>
            <a:r>
              <a:rPr lang="en-US" sz="1200" dirty="0">
                <a:latin typeface="Montserrat"/>
              </a:rPr>
              <a:t> </a:t>
            </a:r>
            <a:r>
              <a:rPr lang="en-US" sz="1200" dirty="0" err="1">
                <a:latin typeface="Montserrat"/>
              </a:rPr>
              <a:t>CommToAct</a:t>
            </a:r>
            <a:r>
              <a:rPr lang="en-US" sz="1200" dirty="0">
                <a:latin typeface="Montserrat"/>
              </a:rPr>
              <a:t>): </a:t>
            </a:r>
            <a:r>
              <a:rPr lang="sv-SE" sz="1200" dirty="0">
                <a:hlinkClick r:id="rId3"/>
              </a:rPr>
              <a:t>PowerPoint-presentation</a:t>
            </a:r>
            <a:endParaRPr lang="sv-SE" sz="1200" dirty="0"/>
          </a:p>
          <a:p>
            <a:pPr>
              <a:spcBef>
                <a:spcPts val="200"/>
              </a:spcBef>
              <a:spcAft>
                <a:spcPts val="400"/>
              </a:spcAft>
            </a:pPr>
            <a:r>
              <a:rPr lang="en-US" sz="1200" dirty="0" err="1">
                <a:solidFill>
                  <a:srgbClr val="1E1E1E"/>
                </a:solidFill>
                <a:latin typeface="Montserrat"/>
              </a:rPr>
              <a:t>Översiktslista</a:t>
            </a:r>
            <a:r>
              <a:rPr lang="en-US" sz="1200" dirty="0">
                <a:solidFill>
                  <a:srgbClr val="1E1E1E"/>
                </a:solidFill>
                <a:latin typeface="Montserrat"/>
              </a:rPr>
              <a:t> – Regler, </a:t>
            </a:r>
            <a:r>
              <a:rPr lang="en-US" sz="1200" dirty="0" err="1">
                <a:solidFill>
                  <a:srgbClr val="1E1E1E"/>
                </a:solidFill>
                <a:latin typeface="Montserrat"/>
              </a:rPr>
              <a:t>vägledning</a:t>
            </a:r>
            <a:r>
              <a:rPr lang="en-US" sz="1200" dirty="0">
                <a:solidFill>
                  <a:srgbClr val="1E1E1E"/>
                </a:solidFill>
                <a:latin typeface="Montserrat"/>
              </a:rPr>
              <a:t>: </a:t>
            </a:r>
            <a:r>
              <a:rPr lang="sv-SE" sz="1200" dirty="0">
                <a:hlinkClick r:id="rId4"/>
              </a:rPr>
              <a:t>Översiktslista – </a:t>
            </a:r>
            <a:r>
              <a:rPr lang="sv-SE" sz="1200" dirty="0" err="1">
                <a:hlinkClick r:id="rId4"/>
              </a:rPr>
              <a:t>CommToAct</a:t>
            </a:r>
            <a:endParaRPr lang="sv-SE" sz="1200" dirty="0"/>
          </a:p>
          <a:p>
            <a:pPr>
              <a:spcBef>
                <a:spcPts val="200"/>
              </a:spcBef>
              <a:spcAft>
                <a:spcPts val="400"/>
              </a:spcAft>
            </a:pPr>
            <a:r>
              <a:rPr lang="sv-SE" sz="1200" dirty="0">
                <a:latin typeface="Montserrat"/>
              </a:rPr>
              <a:t>Ordlista – vägledning kring vanliga miljöpåståenden</a:t>
            </a:r>
            <a:r>
              <a:rPr lang="en-US" sz="1200" dirty="0">
                <a:latin typeface="Montserrat"/>
              </a:rPr>
              <a:t>: </a:t>
            </a:r>
            <a:r>
              <a:rPr lang="sv-SE" sz="1200" dirty="0">
                <a:latin typeface="Montserrat"/>
                <a:hlinkClick r:id="rId5"/>
              </a:rPr>
              <a:t>Ordlista – </a:t>
            </a:r>
            <a:r>
              <a:rPr lang="sv-SE" sz="1200" dirty="0" err="1">
                <a:latin typeface="Montserrat"/>
                <a:hlinkClick r:id="rId5"/>
              </a:rPr>
              <a:t>CommToAct</a:t>
            </a:r>
            <a:endParaRPr lang="sv-SE" sz="1200" dirty="0">
              <a:latin typeface="Montserrat"/>
            </a:endParaRPr>
          </a:p>
          <a:p>
            <a:pPr>
              <a:spcBef>
                <a:spcPts val="200"/>
              </a:spcBef>
              <a:spcAft>
                <a:spcPts val="400"/>
              </a:spcAft>
            </a:pPr>
            <a:endParaRPr lang="en-US" sz="1200" dirty="0">
              <a:latin typeface="Montserrat"/>
            </a:endParaRPr>
          </a:p>
          <a:p>
            <a:pPr marL="0" indent="0">
              <a:spcBef>
                <a:spcPts val="200"/>
              </a:spcBef>
              <a:spcAft>
                <a:spcPts val="400"/>
              </a:spcAft>
              <a:buNone/>
            </a:pPr>
            <a:r>
              <a:rPr lang="en-US" sz="1200" b="1" dirty="0" err="1">
                <a:latin typeface="Montserrat"/>
              </a:rPr>
              <a:t>Konkret</a:t>
            </a:r>
            <a:r>
              <a:rPr lang="en-US" sz="1200" b="1" dirty="0">
                <a:latin typeface="Montserrat"/>
              </a:rPr>
              <a:t> </a:t>
            </a:r>
            <a:r>
              <a:rPr lang="en-US" sz="1200" b="1" dirty="0" err="1">
                <a:latin typeface="Montserrat"/>
              </a:rPr>
              <a:t>förberedelse</a:t>
            </a:r>
            <a:r>
              <a:rPr lang="en-US" sz="1200" b="1" dirty="0">
                <a:latin typeface="Montserrat"/>
              </a:rPr>
              <a:t> – </a:t>
            </a:r>
            <a:r>
              <a:rPr lang="en-US" sz="1200" b="1" dirty="0" err="1">
                <a:latin typeface="Montserrat"/>
              </a:rPr>
              <a:t>skapa</a:t>
            </a:r>
            <a:r>
              <a:rPr lang="en-US" sz="1200" b="1" dirty="0">
                <a:latin typeface="Montserrat"/>
              </a:rPr>
              <a:t> </a:t>
            </a:r>
            <a:r>
              <a:rPr lang="en-US" sz="1200" b="1" dirty="0" err="1">
                <a:latin typeface="Montserrat"/>
              </a:rPr>
              <a:t>konto</a:t>
            </a:r>
            <a:r>
              <a:rPr lang="en-US" sz="1200" b="1" dirty="0">
                <a:latin typeface="Montserrat"/>
              </a:rPr>
              <a:t> </a:t>
            </a:r>
            <a:r>
              <a:rPr lang="en-US" sz="1200" b="1" dirty="0" err="1">
                <a:latin typeface="Montserrat"/>
              </a:rPr>
              <a:t>på</a:t>
            </a:r>
            <a:r>
              <a:rPr lang="en-US" sz="1200" b="1" dirty="0">
                <a:latin typeface="Montserrat"/>
              </a:rPr>
              <a:t> </a:t>
            </a:r>
            <a:r>
              <a:rPr lang="en-US" sz="1200" b="1" dirty="0" err="1">
                <a:solidFill>
                  <a:schemeClr val="accent1"/>
                </a:solidFill>
                <a:latin typeface="Montserrat"/>
              </a:rPr>
              <a:t>AdGreen</a:t>
            </a:r>
            <a:r>
              <a:rPr lang="en-US" sz="1200" b="1" dirty="0">
                <a:latin typeface="Montserrat"/>
              </a:rPr>
              <a:t>:</a:t>
            </a:r>
          </a:p>
          <a:p>
            <a:pPr>
              <a:spcBef>
                <a:spcPts val="200"/>
              </a:spcBef>
              <a:spcAft>
                <a:spcPts val="400"/>
              </a:spcAft>
              <a:buFont typeface="Wingdings" pitchFamily="2" charset="2"/>
              <a:buChar char="à"/>
            </a:pPr>
            <a:r>
              <a:rPr lang="en-US" sz="1200" dirty="0">
                <a:latin typeface="Montserrat"/>
              </a:rPr>
              <a:t>Om </a:t>
            </a:r>
            <a:r>
              <a:rPr lang="en-US" sz="1200" dirty="0" err="1">
                <a:latin typeface="Montserrat"/>
              </a:rPr>
              <a:t>ni</a:t>
            </a:r>
            <a:r>
              <a:rPr lang="en-US" sz="1200" dirty="0">
                <a:latin typeface="Montserrat"/>
              </a:rPr>
              <a:t> </a:t>
            </a:r>
            <a:r>
              <a:rPr lang="en-US" sz="1200" dirty="0" err="1">
                <a:latin typeface="Montserrat"/>
              </a:rPr>
              <a:t>inte</a:t>
            </a:r>
            <a:r>
              <a:rPr lang="en-US" sz="1200" dirty="0">
                <a:latin typeface="Montserrat"/>
              </a:rPr>
              <a:t> redan </a:t>
            </a:r>
            <a:r>
              <a:rPr lang="en-US" sz="1200" dirty="0" err="1">
                <a:latin typeface="Montserrat"/>
              </a:rPr>
              <a:t>gjort</a:t>
            </a:r>
            <a:r>
              <a:rPr lang="en-US" sz="1200" dirty="0">
                <a:latin typeface="Montserrat"/>
              </a:rPr>
              <a:t> det </a:t>
            </a:r>
            <a:r>
              <a:rPr lang="en-US" sz="1200" dirty="0" err="1">
                <a:latin typeface="Montserrat"/>
              </a:rPr>
              <a:t>så</a:t>
            </a:r>
            <a:r>
              <a:rPr lang="en-US" sz="1200" dirty="0">
                <a:latin typeface="Montserrat"/>
              </a:rPr>
              <a:t> </a:t>
            </a:r>
            <a:r>
              <a:rPr lang="en-US" sz="1200" dirty="0" err="1">
                <a:latin typeface="Montserrat"/>
              </a:rPr>
              <a:t>ber</a:t>
            </a:r>
            <a:r>
              <a:rPr lang="en-US" sz="1200" dirty="0">
                <a:latin typeface="Montserrat"/>
              </a:rPr>
              <a:t> vi er </a:t>
            </a:r>
            <a:r>
              <a:rPr lang="en-US" sz="1200" dirty="0" err="1">
                <a:latin typeface="Montserrat"/>
              </a:rPr>
              <a:t>att</a:t>
            </a:r>
            <a:r>
              <a:rPr lang="en-US" sz="1200" dirty="0">
                <a:latin typeface="Montserrat"/>
              </a:rPr>
              <a:t> </a:t>
            </a:r>
            <a:r>
              <a:rPr lang="en-US" sz="1200" dirty="0" err="1">
                <a:latin typeface="Montserrat"/>
              </a:rPr>
              <a:t>skapa</a:t>
            </a:r>
            <a:r>
              <a:rPr lang="en-US" sz="1200" dirty="0">
                <a:latin typeface="Montserrat"/>
              </a:rPr>
              <a:t> </a:t>
            </a:r>
            <a:r>
              <a:rPr lang="en-US" sz="1200" dirty="0" err="1">
                <a:latin typeface="Montserrat"/>
              </a:rPr>
              <a:t>ett</a:t>
            </a:r>
            <a:r>
              <a:rPr lang="en-US" sz="1200" dirty="0">
                <a:latin typeface="Montserrat"/>
              </a:rPr>
              <a:t> </a:t>
            </a:r>
            <a:r>
              <a:rPr lang="en-US" sz="1200" dirty="0" err="1">
                <a:latin typeface="Montserrat"/>
              </a:rPr>
              <a:t>konto</a:t>
            </a:r>
            <a:r>
              <a:rPr lang="en-US" sz="1200" dirty="0">
                <a:latin typeface="Montserrat"/>
              </a:rPr>
              <a:t> </a:t>
            </a:r>
            <a:r>
              <a:rPr lang="en-US" sz="1200" dirty="0" err="1">
                <a:latin typeface="Montserrat"/>
              </a:rPr>
              <a:t>på</a:t>
            </a:r>
            <a:r>
              <a:rPr lang="en-US" sz="1200" dirty="0">
                <a:latin typeface="Montserrat"/>
              </a:rPr>
              <a:t> </a:t>
            </a:r>
            <a:r>
              <a:rPr lang="sv-SE" sz="1200" dirty="0" err="1">
                <a:hlinkClick r:id="rId6"/>
              </a:rPr>
              <a:t>AdGreen</a:t>
            </a:r>
            <a:r>
              <a:rPr lang="en-US" sz="1200" dirty="0">
                <a:latin typeface="Montserrat"/>
              </a:rPr>
              <a:t>. Deras </a:t>
            </a:r>
            <a:r>
              <a:rPr lang="en-US" sz="1200" dirty="0" err="1">
                <a:latin typeface="Montserrat"/>
              </a:rPr>
              <a:t>koldioxidkalkylator</a:t>
            </a:r>
            <a:r>
              <a:rPr lang="en-US" sz="1200" dirty="0">
                <a:latin typeface="Montserrat"/>
              </a:rPr>
              <a:t> </a:t>
            </a:r>
            <a:r>
              <a:rPr lang="en-US" sz="1200" dirty="0" err="1">
                <a:latin typeface="Montserrat"/>
              </a:rPr>
              <a:t>kommer</a:t>
            </a:r>
            <a:r>
              <a:rPr lang="en-US" sz="1200" dirty="0">
                <a:latin typeface="Montserrat"/>
              </a:rPr>
              <a:t> </a:t>
            </a:r>
            <a:r>
              <a:rPr lang="en-US" sz="1200" dirty="0" err="1">
                <a:latin typeface="Montserrat"/>
              </a:rPr>
              <a:t>att</a:t>
            </a:r>
            <a:r>
              <a:rPr lang="en-US" sz="1200" dirty="0">
                <a:latin typeface="Montserrat"/>
              </a:rPr>
              <a:t> </a:t>
            </a:r>
            <a:r>
              <a:rPr lang="en-US" sz="1200" dirty="0" err="1">
                <a:latin typeface="Montserrat"/>
              </a:rPr>
              <a:t>användas</a:t>
            </a:r>
            <a:r>
              <a:rPr lang="en-US" sz="1200" dirty="0">
                <a:latin typeface="Montserrat"/>
              </a:rPr>
              <a:t> under </a:t>
            </a:r>
            <a:r>
              <a:rPr lang="en-US" sz="1200" dirty="0" err="1">
                <a:latin typeface="Montserrat"/>
              </a:rPr>
              <a:t>kursen</a:t>
            </a:r>
            <a:r>
              <a:rPr lang="en-US" sz="1200" dirty="0">
                <a:latin typeface="Montserrat"/>
              </a:rPr>
              <a:t> och </a:t>
            </a:r>
            <a:r>
              <a:rPr lang="en-US" sz="1200" dirty="0" err="1">
                <a:latin typeface="Montserrat"/>
              </a:rPr>
              <a:t>även</a:t>
            </a:r>
            <a:r>
              <a:rPr lang="en-US" sz="1200" dirty="0">
                <a:latin typeface="Montserrat"/>
              </a:rPr>
              <a:t> till </a:t>
            </a:r>
            <a:r>
              <a:rPr lang="en-US" sz="1200" dirty="0" err="1">
                <a:latin typeface="Montserrat"/>
              </a:rPr>
              <a:t>kursens</a:t>
            </a:r>
            <a:r>
              <a:rPr lang="en-US" sz="1200" dirty="0">
                <a:latin typeface="Montserrat"/>
              </a:rPr>
              <a:t> </a:t>
            </a:r>
            <a:r>
              <a:rPr lang="en-US" sz="1200" dirty="0" err="1">
                <a:latin typeface="Montserrat"/>
              </a:rPr>
              <a:t>hemuppgift</a:t>
            </a:r>
            <a:r>
              <a:rPr lang="en-US" sz="1200" dirty="0">
                <a:latin typeface="Montserra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3010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5D7DF43E-2894-1CF5-B39D-FF2F49C054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Tack på förhand!</a:t>
            </a:r>
            <a:br>
              <a:rPr lang="sv-SE" dirty="0"/>
            </a:br>
            <a:r>
              <a:rPr lang="sv-SE" dirty="0"/>
              <a:t>Vi ses!</a:t>
            </a:r>
            <a:endParaRPr lang="en-US" dirty="0"/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A9AAAE8B-2872-BCE1-4C6E-B61A7D795C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Frågor? Kontakta </a:t>
            </a:r>
            <a:r>
              <a:rPr lang="sv-SE"/>
              <a:t>tom</a:t>
            </a:r>
            <a:r>
              <a:rPr lang="sv-SE" dirty="0"/>
              <a:t>.</a:t>
            </a:r>
            <a:r>
              <a:rPr lang="sv-SE"/>
              <a:t>kallgren</a:t>
            </a:r>
            <a:r>
              <a:rPr lang="sv-SE" dirty="0"/>
              <a:t>@2050.se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40181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ma">
  <a:themeElements>
    <a:clrScheme name="2050">
      <a:dk1>
        <a:srgbClr val="022E45"/>
      </a:dk1>
      <a:lt1>
        <a:srgbClr val="FFFFFF"/>
      </a:lt1>
      <a:dk2>
        <a:srgbClr val="022E45"/>
      </a:dk2>
      <a:lt2>
        <a:srgbClr val="C4C1A7"/>
      </a:lt2>
      <a:accent1>
        <a:srgbClr val="E94D1A"/>
      </a:accent1>
      <a:accent2>
        <a:srgbClr val="022E45"/>
      </a:accent2>
      <a:accent3>
        <a:srgbClr val="7B3348"/>
      </a:accent3>
      <a:accent4>
        <a:srgbClr val="288A98"/>
      </a:accent4>
      <a:accent5>
        <a:srgbClr val="B2B835"/>
      </a:accent5>
      <a:accent6>
        <a:srgbClr val="C4C1A7"/>
      </a:accent6>
      <a:hlink>
        <a:srgbClr val="E94E1B"/>
      </a:hlink>
      <a:folHlink>
        <a:srgbClr val="022E45"/>
      </a:folHlink>
    </a:clrScheme>
    <a:fontScheme name="2050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0D52CC18-311C-46D3-8E26-6187BE93823A}" vid="{FE89A3BB-09A4-4788-8538-F6DA7BA519F7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8a7fc4a-d05c-403f-be45-f8fae977fd38" xsi:nil="true"/>
    <lcf76f155ced4ddcb4097134ff3c332f xmlns="0de271f4-b14e-4914-820b-c3910a460d9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3B9082D453F52448BCE2AA151E42E40" ma:contentTypeVersion="16" ma:contentTypeDescription="Skapa ett nytt dokument." ma:contentTypeScope="" ma:versionID="d73e175fe5b01ed8039ef35f2aa10abf">
  <xsd:schema xmlns:xsd="http://www.w3.org/2001/XMLSchema" xmlns:xs="http://www.w3.org/2001/XMLSchema" xmlns:p="http://schemas.microsoft.com/office/2006/metadata/properties" xmlns:ns2="0de271f4-b14e-4914-820b-c3910a460d9e" xmlns:ns3="c8a7fc4a-d05c-403f-be45-f8fae977fd38" targetNamespace="http://schemas.microsoft.com/office/2006/metadata/properties" ma:root="true" ma:fieldsID="4c36c21a1d694eceef04c1d72a84c1bc" ns2:_="" ns3:_="">
    <xsd:import namespace="0de271f4-b14e-4914-820b-c3910a460d9e"/>
    <xsd:import namespace="c8a7fc4a-d05c-403f-be45-f8fae977fd3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e271f4-b14e-4914-820b-c3910a460d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dmarkeringar" ma:readOnly="false" ma:fieldId="{5cf76f15-5ced-4ddc-b409-7134ff3c332f}" ma:taxonomyMulti="true" ma:sspId="3ec112a1-4fdd-42ba-9d60-8fc956e9a4b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a7fc4a-d05c-403f-be45-f8fae977fd3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370c1d98-79cd-495d-8732-b917463af28a}" ma:internalName="TaxCatchAll" ma:showField="CatchAllData" ma:web="c8a7fc4a-d05c-403f-be45-f8fae977fd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1A07679-0D6E-4FF1-AEE3-25D36C1FEE0B}">
  <ds:schemaRefs>
    <ds:schemaRef ds:uri="http://purl.org/dc/elements/1.1/"/>
    <ds:schemaRef ds:uri="1907c903-b00f-4c83-9e2b-ee9fd63a6008"/>
    <ds:schemaRef ds:uri="http://purl.org/dc/dcmitype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schemas.microsoft.com/office/2006/metadata/properties"/>
    <ds:schemaRef ds:uri="c8a7fc4a-d05c-403f-be45-f8fae977fd38"/>
    <ds:schemaRef ds:uri="0de271f4-b14e-4914-820b-c3910a460d9e"/>
  </ds:schemaRefs>
</ds:datastoreItem>
</file>

<file path=customXml/itemProps2.xml><?xml version="1.0" encoding="utf-8"?>
<ds:datastoreItem xmlns:ds="http://schemas.openxmlformats.org/officeDocument/2006/customXml" ds:itemID="{534C3B7D-06DF-4497-BBF2-651AE2A580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e271f4-b14e-4914-820b-c3910a460d9e"/>
    <ds:schemaRef ds:uri="c8a7fc4a-d05c-403f-be45-f8fae977fd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D271D37-0DF7-42D2-91AB-2BC1344BD3D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5679</TotalTime>
  <Words>133</Words>
  <Application>Microsoft Office PowerPoint</Application>
  <PresentationFormat>Bredbild</PresentationFormat>
  <Paragraphs>20</Paragraphs>
  <Slides>4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10" baseType="lpstr">
      <vt:lpstr>Aptos</vt:lpstr>
      <vt:lpstr>Arial</vt:lpstr>
      <vt:lpstr>Montserrat</vt:lpstr>
      <vt:lpstr>Red Hat Text</vt:lpstr>
      <vt:lpstr>Wingdings</vt:lpstr>
      <vt:lpstr>1_Office-tema</vt:lpstr>
      <vt:lpstr>PowerPoint-presentation</vt:lpstr>
      <vt:lpstr>PowerPoint-presentation</vt:lpstr>
      <vt:lpstr>INLÄSNINGSUPPGIFT </vt:lpstr>
      <vt:lpstr>Tack på förhand! Vi ses!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Elin Engkvist</dc:creator>
  <cp:lastModifiedBy>Maria Lavonius</cp:lastModifiedBy>
  <cp:revision>41</cp:revision>
  <dcterms:created xsi:type="dcterms:W3CDTF">2026-03-10T10:19:49Z</dcterms:created>
  <dcterms:modified xsi:type="dcterms:W3CDTF">2026-05-12T11:53:37Z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0x010100A3B9082D453F52448BCE2AA151E42E40</vt:lpwstr>
  </property>
  <property fmtid="{D5CDD505-2E9C-101B-9397-08002B2CF9AE}" pid="3" name="MediaServiceImageTags">
    <vt:lpwstr/>
  </property>
</Properties>
</file>